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8" r:id="rId3"/>
  </p:sldMasterIdLst>
  <p:notesMasterIdLst>
    <p:notesMasterId r:id="rId25"/>
  </p:notesMasterIdLst>
  <p:sldIdLst>
    <p:sldId id="1974" r:id="rId4"/>
    <p:sldId id="258" r:id="rId5"/>
    <p:sldId id="2130" r:id="rId6"/>
    <p:sldId id="2132" r:id="rId7"/>
    <p:sldId id="263" r:id="rId8"/>
    <p:sldId id="2131" r:id="rId9"/>
    <p:sldId id="265" r:id="rId10"/>
    <p:sldId id="2133" r:id="rId11"/>
    <p:sldId id="2134" r:id="rId12"/>
    <p:sldId id="2129" r:id="rId13"/>
    <p:sldId id="2145" r:id="rId14"/>
    <p:sldId id="2156" r:id="rId15"/>
    <p:sldId id="2157" r:id="rId16"/>
    <p:sldId id="2158" r:id="rId17"/>
    <p:sldId id="2159" r:id="rId18"/>
    <p:sldId id="2167" r:id="rId19"/>
    <p:sldId id="2160" r:id="rId20"/>
    <p:sldId id="2161" r:id="rId21"/>
    <p:sldId id="2162" r:id="rId22"/>
    <p:sldId id="2163" r:id="rId23"/>
    <p:sldId id="1892"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1969" autoAdjust="0"/>
    <p:restoredTop sz="94660"/>
  </p:normalViewPr>
  <p:slideViewPr>
    <p:cSldViewPr snapToGrid="0">
      <p:cViewPr>
        <p:scale>
          <a:sx n="50" d="100"/>
          <a:sy n="50" d="100"/>
        </p:scale>
        <p:origin x="1428" y="33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9A5D6B-C8C9-4DC3-803D-62C47AD03DC9}" type="datetimeFigureOut">
              <a:rPr lang="zh-TW" altLang="en-US" smtClean="0"/>
              <a:t>2025/12/1</a:t>
            </a:fld>
            <a:endParaRPr lang="zh-TW" altLang="en-US"/>
          </a:p>
        </p:txBody>
      </p:sp>
      <p:sp>
        <p:nvSpPr>
          <p:cNvPr id="4" name="投影片影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4F5935-0AD6-40C1-94FA-23118A1F87BD}" type="slidenum">
              <a:rPr lang="zh-TW" altLang="en-US" smtClean="0"/>
              <a:t>‹#›</a:t>
            </a:fld>
            <a:endParaRPr lang="zh-TW" altLang="en-US"/>
          </a:p>
        </p:txBody>
      </p:sp>
    </p:spTree>
    <p:extLst>
      <p:ext uri="{BB962C8B-B14F-4D97-AF65-F5344CB8AC3E}">
        <p14:creationId xmlns:p14="http://schemas.microsoft.com/office/powerpoint/2010/main" val="996111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404659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3266944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3031223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6B1BA1B9-80A5-47BB-AE94-5886B4D1DD1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DDDDF2D-A4D0-4E59-A260-C7CC2C4F634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0C56D1E-4A62-4589-AE93-3790E80644D8}"/>
              </a:ext>
            </a:extLst>
          </p:cNvPr>
          <p:cNvSpPr>
            <a:spLocks noGrp="1" noChangeArrowheads="1"/>
          </p:cNvSpPr>
          <p:nvPr>
            <p:ph type="sldNum" sz="quarter" idx="12"/>
          </p:nvPr>
        </p:nvSpPr>
        <p:spPr>
          <a:ln/>
        </p:spPr>
        <p:txBody>
          <a:bodyPr/>
          <a:lstStyle>
            <a:lvl1pPr>
              <a:defRPr/>
            </a:lvl1pPr>
          </a:lstStyle>
          <a:p>
            <a:pPr>
              <a:defRPr/>
            </a:pPr>
            <a:fld id="{5EC7E1B0-9EC0-4677-833D-06C393E8CBD2}" type="slidenum">
              <a:rPr lang="en-US" altLang="zh-TW"/>
              <a:pPr>
                <a:defRPr/>
              </a:pPr>
              <a:t>‹#›</a:t>
            </a:fld>
            <a:endParaRPr lang="en-US" altLang="zh-TW"/>
          </a:p>
        </p:txBody>
      </p:sp>
    </p:spTree>
    <p:extLst>
      <p:ext uri="{BB962C8B-B14F-4D97-AF65-F5344CB8AC3E}">
        <p14:creationId xmlns:p14="http://schemas.microsoft.com/office/powerpoint/2010/main" val="4230992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929D06C7-3459-43EE-BDBF-4A89924E2D9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6BF6B9E-0B4B-45FB-A864-4197464B7F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BE811F5-4019-4B4D-B706-8E4410C0B127}"/>
              </a:ext>
            </a:extLst>
          </p:cNvPr>
          <p:cNvSpPr>
            <a:spLocks noGrp="1" noChangeArrowheads="1"/>
          </p:cNvSpPr>
          <p:nvPr>
            <p:ph type="sldNum" sz="quarter" idx="12"/>
          </p:nvPr>
        </p:nvSpPr>
        <p:spPr>
          <a:ln/>
        </p:spPr>
        <p:txBody>
          <a:bodyPr/>
          <a:lstStyle>
            <a:lvl1pPr>
              <a:defRPr/>
            </a:lvl1pPr>
          </a:lstStyle>
          <a:p>
            <a:pPr>
              <a:defRPr/>
            </a:pPr>
            <a:fld id="{B4CB0E81-DFB2-4306-AE9C-4AA3B3243FE8}" type="slidenum">
              <a:rPr lang="en-US" altLang="zh-TW"/>
              <a:pPr>
                <a:defRPr/>
              </a:pPr>
              <a:t>‹#›</a:t>
            </a:fld>
            <a:endParaRPr lang="en-US" altLang="zh-TW"/>
          </a:p>
        </p:txBody>
      </p:sp>
    </p:spTree>
    <p:extLst>
      <p:ext uri="{BB962C8B-B14F-4D97-AF65-F5344CB8AC3E}">
        <p14:creationId xmlns:p14="http://schemas.microsoft.com/office/powerpoint/2010/main" val="3760528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8E9177A2-C34A-44E1-8648-881D74EB1A5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DFB4D50-31FE-48AC-B9FD-C991E35CF8B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D66A76EF-E0B2-452E-8251-600643A077EF}"/>
              </a:ext>
            </a:extLst>
          </p:cNvPr>
          <p:cNvSpPr>
            <a:spLocks noGrp="1" noChangeArrowheads="1"/>
          </p:cNvSpPr>
          <p:nvPr>
            <p:ph type="sldNum" sz="quarter" idx="12"/>
          </p:nvPr>
        </p:nvSpPr>
        <p:spPr>
          <a:ln/>
        </p:spPr>
        <p:txBody>
          <a:bodyPr/>
          <a:lstStyle>
            <a:lvl1pPr>
              <a:defRPr/>
            </a:lvl1pPr>
          </a:lstStyle>
          <a:p>
            <a:pPr>
              <a:defRPr/>
            </a:pPr>
            <a:fld id="{CA41D597-6984-4660-AF26-EA33E11F223F}" type="slidenum">
              <a:rPr lang="en-US" altLang="zh-TW"/>
              <a:pPr>
                <a:defRPr/>
              </a:pPr>
              <a:t>‹#›</a:t>
            </a:fld>
            <a:endParaRPr lang="en-US" altLang="zh-TW"/>
          </a:p>
        </p:txBody>
      </p:sp>
    </p:spTree>
    <p:extLst>
      <p:ext uri="{BB962C8B-B14F-4D97-AF65-F5344CB8AC3E}">
        <p14:creationId xmlns:p14="http://schemas.microsoft.com/office/powerpoint/2010/main" val="3323084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9E49B45A-79A7-423D-BABD-E54649D3D9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862119C8-36DF-42FA-B727-5DF24DC698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080C2522-B0B4-4E4B-B3AF-A0D1C692CEA0}"/>
              </a:ext>
            </a:extLst>
          </p:cNvPr>
          <p:cNvSpPr>
            <a:spLocks noGrp="1" noChangeArrowheads="1"/>
          </p:cNvSpPr>
          <p:nvPr>
            <p:ph type="sldNum" sz="quarter" idx="12"/>
          </p:nvPr>
        </p:nvSpPr>
        <p:spPr>
          <a:ln/>
        </p:spPr>
        <p:txBody>
          <a:bodyPr/>
          <a:lstStyle>
            <a:lvl1pPr>
              <a:defRPr/>
            </a:lvl1pPr>
          </a:lstStyle>
          <a:p>
            <a:pPr>
              <a:defRPr/>
            </a:pPr>
            <a:fld id="{712A1AEA-4D6F-4016-9F83-E47284FC26B4}" type="slidenum">
              <a:rPr lang="en-US" altLang="zh-TW"/>
              <a:pPr>
                <a:defRPr/>
              </a:pPr>
              <a:t>‹#›</a:t>
            </a:fld>
            <a:endParaRPr lang="en-US" altLang="zh-TW"/>
          </a:p>
        </p:txBody>
      </p:sp>
    </p:spTree>
    <p:extLst>
      <p:ext uri="{BB962C8B-B14F-4D97-AF65-F5344CB8AC3E}">
        <p14:creationId xmlns:p14="http://schemas.microsoft.com/office/powerpoint/2010/main" val="4267796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B6C2190-B7D8-47A4-AA3C-03D15275F74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A8175838-B24A-4816-A95E-A1DF8C40B79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D5F39CCB-44A5-42AA-8734-702871C4AC58}"/>
              </a:ext>
            </a:extLst>
          </p:cNvPr>
          <p:cNvSpPr>
            <a:spLocks noGrp="1" noChangeArrowheads="1"/>
          </p:cNvSpPr>
          <p:nvPr>
            <p:ph type="sldNum" sz="quarter" idx="12"/>
          </p:nvPr>
        </p:nvSpPr>
        <p:spPr>
          <a:ln/>
        </p:spPr>
        <p:txBody>
          <a:bodyPr/>
          <a:lstStyle>
            <a:lvl1pPr>
              <a:defRPr/>
            </a:lvl1pPr>
          </a:lstStyle>
          <a:p>
            <a:pPr>
              <a:defRPr/>
            </a:pPr>
            <a:fld id="{E129834D-F101-4939-A509-4E033B6A97B7}" type="slidenum">
              <a:rPr lang="en-US" altLang="zh-TW"/>
              <a:pPr>
                <a:defRPr/>
              </a:pPr>
              <a:t>‹#›</a:t>
            </a:fld>
            <a:endParaRPr lang="en-US" altLang="zh-TW"/>
          </a:p>
        </p:txBody>
      </p:sp>
    </p:spTree>
    <p:extLst>
      <p:ext uri="{BB962C8B-B14F-4D97-AF65-F5344CB8AC3E}">
        <p14:creationId xmlns:p14="http://schemas.microsoft.com/office/powerpoint/2010/main" val="1132545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2E97AAC2-84E6-484B-BBC1-87E1162493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E23DA3B7-334A-4D43-9C72-595E8101872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C0D54346-06DF-423C-ADAA-2612E32C8B66}"/>
              </a:ext>
            </a:extLst>
          </p:cNvPr>
          <p:cNvSpPr>
            <a:spLocks noGrp="1" noChangeArrowheads="1"/>
          </p:cNvSpPr>
          <p:nvPr>
            <p:ph type="sldNum" sz="quarter" idx="12"/>
          </p:nvPr>
        </p:nvSpPr>
        <p:spPr>
          <a:ln/>
        </p:spPr>
        <p:txBody>
          <a:bodyPr/>
          <a:lstStyle>
            <a:lvl1pPr>
              <a:defRPr/>
            </a:lvl1pPr>
          </a:lstStyle>
          <a:p>
            <a:pPr>
              <a:defRPr/>
            </a:pPr>
            <a:fld id="{0191CC6C-A0CA-4027-990A-46672CBEF585}" type="slidenum">
              <a:rPr lang="en-US" altLang="zh-TW"/>
              <a:pPr>
                <a:defRPr/>
              </a:pPr>
              <a:t>‹#›</a:t>
            </a:fld>
            <a:endParaRPr lang="en-US" altLang="zh-TW"/>
          </a:p>
        </p:txBody>
      </p:sp>
    </p:spTree>
    <p:extLst>
      <p:ext uri="{BB962C8B-B14F-4D97-AF65-F5344CB8AC3E}">
        <p14:creationId xmlns:p14="http://schemas.microsoft.com/office/powerpoint/2010/main" val="30883247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C324BE-76BA-486B-980E-81AB4E36E4B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E89123F3-9D6B-4447-9C28-A0AAE956E26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EACFF776-9683-47EB-966F-B3733C86815A}"/>
              </a:ext>
            </a:extLst>
          </p:cNvPr>
          <p:cNvSpPr>
            <a:spLocks noGrp="1" noChangeArrowheads="1"/>
          </p:cNvSpPr>
          <p:nvPr>
            <p:ph type="sldNum" sz="quarter" idx="12"/>
          </p:nvPr>
        </p:nvSpPr>
        <p:spPr>
          <a:ln/>
        </p:spPr>
        <p:txBody>
          <a:bodyPr/>
          <a:lstStyle>
            <a:lvl1pPr>
              <a:defRPr/>
            </a:lvl1pPr>
          </a:lstStyle>
          <a:p>
            <a:pPr>
              <a:defRPr/>
            </a:pPr>
            <a:fld id="{8F159C79-ACD3-4E88-9933-C98A0DFFF5FE}" type="slidenum">
              <a:rPr lang="en-US" altLang="zh-TW"/>
              <a:pPr>
                <a:defRPr/>
              </a:pPr>
              <a:t>‹#›</a:t>
            </a:fld>
            <a:endParaRPr lang="en-US" altLang="zh-TW"/>
          </a:p>
        </p:txBody>
      </p:sp>
    </p:spTree>
    <p:extLst>
      <p:ext uri="{BB962C8B-B14F-4D97-AF65-F5344CB8AC3E}">
        <p14:creationId xmlns:p14="http://schemas.microsoft.com/office/powerpoint/2010/main" val="987578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8F0E53CD-C280-4967-84A6-B110BEE9EC3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94CDF21-E72A-45C2-A164-7EAFCF85135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7316F7A-3189-4CE2-8E7B-C35F4AA91C7B}"/>
              </a:ext>
            </a:extLst>
          </p:cNvPr>
          <p:cNvSpPr>
            <a:spLocks noGrp="1" noChangeArrowheads="1"/>
          </p:cNvSpPr>
          <p:nvPr>
            <p:ph type="sldNum" sz="quarter" idx="12"/>
          </p:nvPr>
        </p:nvSpPr>
        <p:spPr>
          <a:ln/>
        </p:spPr>
        <p:txBody>
          <a:bodyPr/>
          <a:lstStyle>
            <a:lvl1pPr>
              <a:defRPr/>
            </a:lvl1pPr>
          </a:lstStyle>
          <a:p>
            <a:pPr>
              <a:defRPr/>
            </a:pPr>
            <a:fld id="{45FD4B45-79D1-4A7D-BDB6-BF1062B4DA39}" type="slidenum">
              <a:rPr lang="en-US" altLang="zh-TW"/>
              <a:pPr>
                <a:defRPr/>
              </a:pPr>
              <a:t>‹#›</a:t>
            </a:fld>
            <a:endParaRPr lang="en-US" altLang="zh-TW"/>
          </a:p>
        </p:txBody>
      </p:sp>
    </p:spTree>
    <p:extLst>
      <p:ext uri="{BB962C8B-B14F-4D97-AF65-F5344CB8AC3E}">
        <p14:creationId xmlns:p14="http://schemas.microsoft.com/office/powerpoint/2010/main" val="889781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12353426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383388CA-0573-45D1-A517-B20DFCB2B7D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EA69F143-C875-4288-988B-542E2845314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4C82513-1482-442C-BBD3-5B0B7D8176C5}"/>
              </a:ext>
            </a:extLst>
          </p:cNvPr>
          <p:cNvSpPr>
            <a:spLocks noGrp="1" noChangeArrowheads="1"/>
          </p:cNvSpPr>
          <p:nvPr>
            <p:ph type="sldNum" sz="quarter" idx="12"/>
          </p:nvPr>
        </p:nvSpPr>
        <p:spPr>
          <a:ln/>
        </p:spPr>
        <p:txBody>
          <a:bodyPr/>
          <a:lstStyle>
            <a:lvl1pPr>
              <a:defRPr/>
            </a:lvl1pPr>
          </a:lstStyle>
          <a:p>
            <a:pPr>
              <a:defRPr/>
            </a:pPr>
            <a:fld id="{537947DF-BC88-40C0-9353-24BDAEA45DE8}" type="slidenum">
              <a:rPr lang="en-US" altLang="zh-TW"/>
              <a:pPr>
                <a:defRPr/>
              </a:pPr>
              <a:t>‹#›</a:t>
            </a:fld>
            <a:endParaRPr lang="en-US" altLang="zh-TW"/>
          </a:p>
        </p:txBody>
      </p:sp>
    </p:spTree>
    <p:extLst>
      <p:ext uri="{BB962C8B-B14F-4D97-AF65-F5344CB8AC3E}">
        <p14:creationId xmlns:p14="http://schemas.microsoft.com/office/powerpoint/2010/main" val="1630967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DD8ACC6-807A-49E8-9ECF-13CBA1ACB62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1BBF968-5610-4FA2-B40B-EB7AB4ECFC4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47973E8-C92D-48E3-821D-4C92728F0D28}"/>
              </a:ext>
            </a:extLst>
          </p:cNvPr>
          <p:cNvSpPr>
            <a:spLocks noGrp="1" noChangeArrowheads="1"/>
          </p:cNvSpPr>
          <p:nvPr>
            <p:ph type="sldNum" sz="quarter" idx="12"/>
          </p:nvPr>
        </p:nvSpPr>
        <p:spPr>
          <a:ln/>
        </p:spPr>
        <p:txBody>
          <a:bodyPr/>
          <a:lstStyle>
            <a:lvl1pPr>
              <a:defRPr/>
            </a:lvl1pPr>
          </a:lstStyle>
          <a:p>
            <a:pPr>
              <a:defRPr/>
            </a:pPr>
            <a:fld id="{350875DF-0258-4B1E-AE58-D16AB59FAA1C}" type="slidenum">
              <a:rPr lang="en-US" altLang="zh-TW"/>
              <a:pPr>
                <a:defRPr/>
              </a:pPr>
              <a:t>‹#›</a:t>
            </a:fld>
            <a:endParaRPr lang="en-US" altLang="zh-TW"/>
          </a:p>
        </p:txBody>
      </p:sp>
    </p:spTree>
    <p:extLst>
      <p:ext uri="{BB962C8B-B14F-4D97-AF65-F5344CB8AC3E}">
        <p14:creationId xmlns:p14="http://schemas.microsoft.com/office/powerpoint/2010/main" val="1923158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C1B7CE2C-C4D3-4296-86BD-3CEC538103C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92A1A18-24EE-4687-84FE-BE52AC3A4AD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21EB7C7-8865-4B33-B590-1AD14BA0FD52}"/>
              </a:ext>
            </a:extLst>
          </p:cNvPr>
          <p:cNvSpPr>
            <a:spLocks noGrp="1" noChangeArrowheads="1"/>
          </p:cNvSpPr>
          <p:nvPr>
            <p:ph type="sldNum" sz="quarter" idx="12"/>
          </p:nvPr>
        </p:nvSpPr>
        <p:spPr>
          <a:ln/>
        </p:spPr>
        <p:txBody>
          <a:bodyPr/>
          <a:lstStyle>
            <a:lvl1pPr>
              <a:defRPr/>
            </a:lvl1pPr>
          </a:lstStyle>
          <a:p>
            <a:pPr>
              <a:defRPr/>
            </a:pPr>
            <a:fld id="{B9C70BC3-87AB-427B-8EB5-B328C341088F}" type="slidenum">
              <a:rPr lang="en-US" altLang="zh-TW"/>
              <a:pPr>
                <a:defRPr/>
              </a:pPr>
              <a:t>‹#›</a:t>
            </a:fld>
            <a:endParaRPr lang="en-US" altLang="zh-TW"/>
          </a:p>
        </p:txBody>
      </p:sp>
    </p:spTree>
    <p:extLst>
      <p:ext uri="{BB962C8B-B14F-4D97-AF65-F5344CB8AC3E}">
        <p14:creationId xmlns:p14="http://schemas.microsoft.com/office/powerpoint/2010/main" val="31596691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5C21496E-CFB8-41B2-99FF-209219A0CF7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CAF5126-36A8-4015-8F44-4312344D54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1A636E4B-755D-4F63-AACA-D6D303B1EFE5}"/>
              </a:ext>
            </a:extLst>
          </p:cNvPr>
          <p:cNvSpPr>
            <a:spLocks noGrp="1" noChangeArrowheads="1"/>
          </p:cNvSpPr>
          <p:nvPr>
            <p:ph type="sldNum" sz="quarter" idx="12"/>
          </p:nvPr>
        </p:nvSpPr>
        <p:spPr>
          <a:ln/>
        </p:spPr>
        <p:txBody>
          <a:bodyPr/>
          <a:lstStyle>
            <a:lvl1pPr>
              <a:defRPr/>
            </a:lvl1pPr>
          </a:lstStyle>
          <a:p>
            <a:pPr>
              <a:defRPr/>
            </a:pPr>
            <a:fld id="{A9776579-D0D8-41F4-9A27-2FEDCB48679C}" type="slidenum">
              <a:rPr lang="en-US" altLang="zh-TW"/>
              <a:pPr>
                <a:defRPr/>
              </a:pPr>
              <a:t>‹#›</a:t>
            </a:fld>
            <a:endParaRPr lang="en-US" altLang="zh-TW"/>
          </a:p>
        </p:txBody>
      </p:sp>
    </p:spTree>
    <p:extLst>
      <p:ext uri="{BB962C8B-B14F-4D97-AF65-F5344CB8AC3E}">
        <p14:creationId xmlns:p14="http://schemas.microsoft.com/office/powerpoint/2010/main" val="8649176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D0CB4F53-88CB-4C33-AB79-DD0F3B09A94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E448C0C-11EC-4F14-87EE-6E1BFC0905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85212E5-D105-40CA-98B0-0FE6ED125418}"/>
              </a:ext>
            </a:extLst>
          </p:cNvPr>
          <p:cNvSpPr>
            <a:spLocks noGrp="1" noChangeArrowheads="1"/>
          </p:cNvSpPr>
          <p:nvPr>
            <p:ph type="sldNum" sz="quarter" idx="12"/>
          </p:nvPr>
        </p:nvSpPr>
        <p:spPr>
          <a:ln/>
        </p:spPr>
        <p:txBody>
          <a:bodyPr/>
          <a:lstStyle>
            <a:lvl1pPr>
              <a:defRPr/>
            </a:lvl1pPr>
          </a:lstStyle>
          <a:p>
            <a:fld id="{4FAB1DE2-F14C-4215-862D-7892FFAF1AA8}" type="slidenum">
              <a:rPr lang="en-US" altLang="zh-TW"/>
              <a:pPr/>
              <a:t>‹#›</a:t>
            </a:fld>
            <a:endParaRPr lang="en-US" altLang="zh-TW"/>
          </a:p>
        </p:txBody>
      </p:sp>
    </p:spTree>
    <p:extLst>
      <p:ext uri="{BB962C8B-B14F-4D97-AF65-F5344CB8AC3E}">
        <p14:creationId xmlns:p14="http://schemas.microsoft.com/office/powerpoint/2010/main" val="2200749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BE7A2BA-EB09-413F-8D13-A2CABB08481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C1E3401-E0DA-4C7C-A41A-CEAB4B05DCF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E8BF680-25AB-43B7-A87A-AAF2426CEA83}"/>
              </a:ext>
            </a:extLst>
          </p:cNvPr>
          <p:cNvSpPr>
            <a:spLocks noGrp="1" noChangeArrowheads="1"/>
          </p:cNvSpPr>
          <p:nvPr>
            <p:ph type="sldNum" sz="quarter" idx="12"/>
          </p:nvPr>
        </p:nvSpPr>
        <p:spPr>
          <a:ln/>
        </p:spPr>
        <p:txBody>
          <a:bodyPr/>
          <a:lstStyle>
            <a:lvl1pPr>
              <a:defRPr/>
            </a:lvl1pPr>
          </a:lstStyle>
          <a:p>
            <a:fld id="{38909520-5D08-4EEA-B917-6A59948C37BD}" type="slidenum">
              <a:rPr lang="en-US" altLang="zh-TW"/>
              <a:pPr/>
              <a:t>‹#›</a:t>
            </a:fld>
            <a:endParaRPr lang="en-US" altLang="zh-TW"/>
          </a:p>
        </p:txBody>
      </p:sp>
    </p:spTree>
    <p:extLst>
      <p:ext uri="{BB962C8B-B14F-4D97-AF65-F5344CB8AC3E}">
        <p14:creationId xmlns:p14="http://schemas.microsoft.com/office/powerpoint/2010/main" val="34467599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06409627-6BD5-4314-9E1E-D18584C2BA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BD1EF38-E3B7-46A4-B80C-2F1222D14FA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899F67AB-5564-442C-A050-1915E1C721E7}"/>
              </a:ext>
            </a:extLst>
          </p:cNvPr>
          <p:cNvSpPr>
            <a:spLocks noGrp="1" noChangeArrowheads="1"/>
          </p:cNvSpPr>
          <p:nvPr>
            <p:ph type="sldNum" sz="quarter" idx="12"/>
          </p:nvPr>
        </p:nvSpPr>
        <p:spPr>
          <a:ln/>
        </p:spPr>
        <p:txBody>
          <a:bodyPr/>
          <a:lstStyle>
            <a:lvl1pPr>
              <a:defRPr/>
            </a:lvl1pPr>
          </a:lstStyle>
          <a:p>
            <a:fld id="{2973C09F-C630-4253-95B7-64CE41D1C284}" type="slidenum">
              <a:rPr lang="en-US" altLang="zh-TW"/>
              <a:pPr/>
              <a:t>‹#›</a:t>
            </a:fld>
            <a:endParaRPr lang="en-US" altLang="zh-TW"/>
          </a:p>
        </p:txBody>
      </p:sp>
    </p:spTree>
    <p:extLst>
      <p:ext uri="{BB962C8B-B14F-4D97-AF65-F5344CB8AC3E}">
        <p14:creationId xmlns:p14="http://schemas.microsoft.com/office/powerpoint/2010/main" val="33848677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84543C6E-646C-4A56-A568-DCEF1898FF8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E097579-A445-404A-9C2E-D3F5667ADFA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57836CB-2679-4F3B-A10E-B0A7D34EE695}"/>
              </a:ext>
            </a:extLst>
          </p:cNvPr>
          <p:cNvSpPr>
            <a:spLocks noGrp="1" noChangeArrowheads="1"/>
          </p:cNvSpPr>
          <p:nvPr>
            <p:ph type="sldNum" sz="quarter" idx="12"/>
          </p:nvPr>
        </p:nvSpPr>
        <p:spPr>
          <a:ln/>
        </p:spPr>
        <p:txBody>
          <a:bodyPr/>
          <a:lstStyle>
            <a:lvl1pPr>
              <a:defRPr/>
            </a:lvl1pPr>
          </a:lstStyle>
          <a:p>
            <a:fld id="{DE0D97C0-9900-4766-844D-99AF0F7A598C}" type="slidenum">
              <a:rPr lang="en-US" altLang="zh-TW"/>
              <a:pPr/>
              <a:t>‹#›</a:t>
            </a:fld>
            <a:endParaRPr lang="en-US" altLang="zh-TW"/>
          </a:p>
        </p:txBody>
      </p:sp>
    </p:spTree>
    <p:extLst>
      <p:ext uri="{BB962C8B-B14F-4D97-AF65-F5344CB8AC3E}">
        <p14:creationId xmlns:p14="http://schemas.microsoft.com/office/powerpoint/2010/main" val="25400372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F3DEFBF4-078F-4966-BE1D-265E1F15DBC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E014BE9B-110F-4633-935E-56B8EC345B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A8020874-BFA7-4F79-9EEA-71D17C1427F7}"/>
              </a:ext>
            </a:extLst>
          </p:cNvPr>
          <p:cNvSpPr>
            <a:spLocks noGrp="1" noChangeArrowheads="1"/>
          </p:cNvSpPr>
          <p:nvPr>
            <p:ph type="sldNum" sz="quarter" idx="12"/>
          </p:nvPr>
        </p:nvSpPr>
        <p:spPr>
          <a:ln/>
        </p:spPr>
        <p:txBody>
          <a:bodyPr/>
          <a:lstStyle>
            <a:lvl1pPr>
              <a:defRPr/>
            </a:lvl1pPr>
          </a:lstStyle>
          <a:p>
            <a:fld id="{3BDF69A0-4600-4BEB-83B2-301BEF624616}" type="slidenum">
              <a:rPr lang="en-US" altLang="zh-TW"/>
              <a:pPr/>
              <a:t>‹#›</a:t>
            </a:fld>
            <a:endParaRPr lang="en-US" altLang="zh-TW"/>
          </a:p>
        </p:txBody>
      </p:sp>
    </p:spTree>
    <p:extLst>
      <p:ext uri="{BB962C8B-B14F-4D97-AF65-F5344CB8AC3E}">
        <p14:creationId xmlns:p14="http://schemas.microsoft.com/office/powerpoint/2010/main" val="27179615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D9B7BFF-007E-484A-BBCA-CF9102304E5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FCF2C31F-F6D7-452E-AF76-6441258C45F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AA9315B6-8018-4AC2-9084-FEAB60990D4D}"/>
              </a:ext>
            </a:extLst>
          </p:cNvPr>
          <p:cNvSpPr>
            <a:spLocks noGrp="1" noChangeArrowheads="1"/>
          </p:cNvSpPr>
          <p:nvPr>
            <p:ph type="sldNum" sz="quarter" idx="12"/>
          </p:nvPr>
        </p:nvSpPr>
        <p:spPr>
          <a:ln/>
        </p:spPr>
        <p:txBody>
          <a:bodyPr/>
          <a:lstStyle>
            <a:lvl1pPr>
              <a:defRPr/>
            </a:lvl1pPr>
          </a:lstStyle>
          <a:p>
            <a:fld id="{A8260FEF-D8F4-425E-809D-72E9AD6BBDFC}" type="slidenum">
              <a:rPr lang="en-US" altLang="zh-TW"/>
              <a:pPr/>
              <a:t>‹#›</a:t>
            </a:fld>
            <a:endParaRPr lang="en-US" altLang="zh-TW"/>
          </a:p>
        </p:txBody>
      </p:sp>
    </p:spTree>
    <p:extLst>
      <p:ext uri="{BB962C8B-B14F-4D97-AF65-F5344CB8AC3E}">
        <p14:creationId xmlns:p14="http://schemas.microsoft.com/office/powerpoint/2010/main" val="2027619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605883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4EAB4A-C4DB-45B9-A12C-4E783868C69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17D0FD3-4A4E-40DE-BADF-521FE3767B7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2C76135-7344-43D1-A5F5-349344A7032D}"/>
              </a:ext>
            </a:extLst>
          </p:cNvPr>
          <p:cNvSpPr>
            <a:spLocks noGrp="1" noChangeArrowheads="1"/>
          </p:cNvSpPr>
          <p:nvPr>
            <p:ph type="sldNum" sz="quarter" idx="12"/>
          </p:nvPr>
        </p:nvSpPr>
        <p:spPr>
          <a:ln/>
        </p:spPr>
        <p:txBody>
          <a:bodyPr/>
          <a:lstStyle>
            <a:lvl1pPr>
              <a:defRPr/>
            </a:lvl1pPr>
          </a:lstStyle>
          <a:p>
            <a:fld id="{B7D1E05D-CA04-496B-A340-054554C63C5B}" type="slidenum">
              <a:rPr lang="en-US" altLang="zh-TW"/>
              <a:pPr/>
              <a:t>‹#›</a:t>
            </a:fld>
            <a:endParaRPr lang="en-US" altLang="zh-TW"/>
          </a:p>
        </p:txBody>
      </p:sp>
    </p:spTree>
    <p:extLst>
      <p:ext uri="{BB962C8B-B14F-4D97-AF65-F5344CB8AC3E}">
        <p14:creationId xmlns:p14="http://schemas.microsoft.com/office/powerpoint/2010/main" val="16258575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6B1EDF9E-D669-4425-ADD5-6E3BD3A638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6950CD-26F8-41D5-A899-E222F7A6EAD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577EA79-5160-426B-8863-A1B97CF6321C}"/>
              </a:ext>
            </a:extLst>
          </p:cNvPr>
          <p:cNvSpPr>
            <a:spLocks noGrp="1" noChangeArrowheads="1"/>
          </p:cNvSpPr>
          <p:nvPr>
            <p:ph type="sldNum" sz="quarter" idx="12"/>
          </p:nvPr>
        </p:nvSpPr>
        <p:spPr>
          <a:ln/>
        </p:spPr>
        <p:txBody>
          <a:bodyPr/>
          <a:lstStyle>
            <a:lvl1pPr>
              <a:defRPr/>
            </a:lvl1pPr>
          </a:lstStyle>
          <a:p>
            <a:fld id="{1A7E31DD-301C-4C39-B2D6-AF24263E4746}" type="slidenum">
              <a:rPr lang="en-US" altLang="zh-TW"/>
              <a:pPr/>
              <a:t>‹#›</a:t>
            </a:fld>
            <a:endParaRPr lang="en-US" altLang="zh-TW"/>
          </a:p>
        </p:txBody>
      </p:sp>
    </p:spTree>
    <p:extLst>
      <p:ext uri="{BB962C8B-B14F-4D97-AF65-F5344CB8AC3E}">
        <p14:creationId xmlns:p14="http://schemas.microsoft.com/office/powerpoint/2010/main" val="16591375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CD1485E0-93B6-49F3-A808-098C7D4D57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7A962A8-7460-4961-8096-D5E371A7F6A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C9021C9-4693-4AE8-8C57-CDC70404053F}"/>
              </a:ext>
            </a:extLst>
          </p:cNvPr>
          <p:cNvSpPr>
            <a:spLocks noGrp="1" noChangeArrowheads="1"/>
          </p:cNvSpPr>
          <p:nvPr>
            <p:ph type="sldNum" sz="quarter" idx="12"/>
          </p:nvPr>
        </p:nvSpPr>
        <p:spPr>
          <a:ln/>
        </p:spPr>
        <p:txBody>
          <a:bodyPr/>
          <a:lstStyle>
            <a:lvl1pPr>
              <a:defRPr/>
            </a:lvl1pPr>
          </a:lstStyle>
          <a:p>
            <a:fld id="{0F0BA19C-AFAE-4D59-8A63-A0B75D146332}" type="slidenum">
              <a:rPr lang="en-US" altLang="zh-TW"/>
              <a:pPr/>
              <a:t>‹#›</a:t>
            </a:fld>
            <a:endParaRPr lang="en-US" altLang="zh-TW"/>
          </a:p>
        </p:txBody>
      </p:sp>
    </p:spTree>
    <p:extLst>
      <p:ext uri="{BB962C8B-B14F-4D97-AF65-F5344CB8AC3E}">
        <p14:creationId xmlns:p14="http://schemas.microsoft.com/office/powerpoint/2010/main" val="9691270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F940FA1-01BC-48A7-B4B5-CB6D00B8F9E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BC251F2-60E3-4296-BFCE-EB8C0E3FF1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BFBC5B-5423-4FD1-BCE6-8FC7BF67AE70}"/>
              </a:ext>
            </a:extLst>
          </p:cNvPr>
          <p:cNvSpPr>
            <a:spLocks noGrp="1" noChangeArrowheads="1"/>
          </p:cNvSpPr>
          <p:nvPr>
            <p:ph type="sldNum" sz="quarter" idx="12"/>
          </p:nvPr>
        </p:nvSpPr>
        <p:spPr>
          <a:ln/>
        </p:spPr>
        <p:txBody>
          <a:bodyPr/>
          <a:lstStyle>
            <a:lvl1pPr>
              <a:defRPr/>
            </a:lvl1pPr>
          </a:lstStyle>
          <a:p>
            <a:fld id="{DC14375D-8CD9-46AF-8C41-09E335183E65}" type="slidenum">
              <a:rPr lang="en-US" altLang="zh-TW"/>
              <a:pPr/>
              <a:t>‹#›</a:t>
            </a:fld>
            <a:endParaRPr lang="en-US" altLang="zh-TW"/>
          </a:p>
        </p:txBody>
      </p:sp>
    </p:spTree>
    <p:extLst>
      <p:ext uri="{BB962C8B-B14F-4D97-AF65-F5344CB8AC3E}">
        <p14:creationId xmlns:p14="http://schemas.microsoft.com/office/powerpoint/2010/main" val="40013830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662272B-A9A6-478C-B476-EF425841A8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55A9ED6-29CA-4D33-9F13-90A2E5A1237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5AAE814-BD3E-41DF-B881-23B6928BED93}"/>
              </a:ext>
            </a:extLst>
          </p:cNvPr>
          <p:cNvSpPr>
            <a:spLocks noGrp="1" noChangeArrowheads="1"/>
          </p:cNvSpPr>
          <p:nvPr>
            <p:ph type="sldNum" sz="quarter" idx="12"/>
          </p:nvPr>
        </p:nvSpPr>
        <p:spPr>
          <a:ln/>
        </p:spPr>
        <p:txBody>
          <a:bodyPr/>
          <a:lstStyle>
            <a:lvl1pPr>
              <a:defRPr/>
            </a:lvl1pPr>
          </a:lstStyle>
          <a:p>
            <a:fld id="{1AA957E7-43B0-4056-AFF1-BC1FCBEFCE1A}" type="slidenum">
              <a:rPr lang="en-US" altLang="zh-TW"/>
              <a:pPr/>
              <a:t>‹#›</a:t>
            </a:fld>
            <a:endParaRPr lang="en-US" altLang="zh-TW"/>
          </a:p>
        </p:txBody>
      </p:sp>
    </p:spTree>
    <p:extLst>
      <p:ext uri="{BB962C8B-B14F-4D97-AF65-F5344CB8AC3E}">
        <p14:creationId xmlns:p14="http://schemas.microsoft.com/office/powerpoint/2010/main" val="14946834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CEBD0CB7-2083-43C6-A1FE-F6AFE1FBBA0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D21FA05-F693-4AEA-99C4-CB234BDDE55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E90880E-4D09-411D-A86E-FF877E972388}"/>
              </a:ext>
            </a:extLst>
          </p:cNvPr>
          <p:cNvSpPr>
            <a:spLocks noGrp="1" noChangeArrowheads="1"/>
          </p:cNvSpPr>
          <p:nvPr>
            <p:ph type="sldNum" sz="quarter" idx="12"/>
          </p:nvPr>
        </p:nvSpPr>
        <p:spPr>
          <a:ln/>
        </p:spPr>
        <p:txBody>
          <a:bodyPr/>
          <a:lstStyle>
            <a:lvl1pPr>
              <a:defRPr/>
            </a:lvl1pPr>
          </a:lstStyle>
          <a:p>
            <a:fld id="{473EAD3B-D202-412A-96D1-6259709983BD}" type="slidenum">
              <a:rPr lang="en-US" altLang="zh-TW"/>
              <a:pPr/>
              <a:t>‹#›</a:t>
            </a:fld>
            <a:endParaRPr lang="en-US" altLang="zh-TW"/>
          </a:p>
        </p:txBody>
      </p:sp>
    </p:spTree>
    <p:extLst>
      <p:ext uri="{BB962C8B-B14F-4D97-AF65-F5344CB8AC3E}">
        <p14:creationId xmlns:p14="http://schemas.microsoft.com/office/powerpoint/2010/main" val="2427977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123264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1083662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101021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249441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4101966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6FC4229C-44F8-486F-905E-481250C4897B}" type="datetimeFigureOut">
              <a:rPr lang="zh-TW" altLang="en-US" smtClean="0"/>
              <a:t>2025/12/1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3219270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4229C-44F8-486F-905E-481250C4897B}" type="datetimeFigureOut">
              <a:rPr lang="zh-TW" altLang="en-US" smtClean="0"/>
              <a:t>2025/12/1</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3C747A-45DF-437C-9DEE-75EB7328ED87}" type="slidenum">
              <a:rPr lang="zh-TW" altLang="en-US" smtClean="0"/>
              <a:t>‹#›</a:t>
            </a:fld>
            <a:endParaRPr lang="zh-TW" altLang="en-US"/>
          </a:p>
        </p:txBody>
      </p:sp>
    </p:spTree>
    <p:extLst>
      <p:ext uri="{BB962C8B-B14F-4D97-AF65-F5344CB8AC3E}">
        <p14:creationId xmlns:p14="http://schemas.microsoft.com/office/powerpoint/2010/main" val="713283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BB812B-2E24-41A0-9A27-78890B390E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F9C79FC5-EE04-4592-BB61-B22F27696F5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307F321D-9606-4D70-9405-0033F23F51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146A29E0-4F27-4F67-9CB5-8C3ED457E03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3548FAB4-BBDB-45FC-B3DF-03850022C3F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FF2185A-AFE7-44E6-A3AC-0E118F024AF1}" type="slidenum">
              <a:rPr lang="en-US" altLang="zh-TW"/>
              <a:pPr>
                <a:defRPr/>
              </a:pPr>
              <a:t>‹#›</a:t>
            </a:fld>
            <a:endParaRPr lang="en-US" altLang="zh-TW"/>
          </a:p>
        </p:txBody>
      </p:sp>
    </p:spTree>
    <p:extLst>
      <p:ext uri="{BB962C8B-B14F-4D97-AF65-F5344CB8AC3E}">
        <p14:creationId xmlns:p14="http://schemas.microsoft.com/office/powerpoint/2010/main" val="27295044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937D063-4201-4DDD-8C98-721122B13AD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2BAA56B9-EA47-4D66-A68C-8FD5ED558BB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7FCB0533-E29F-4BFF-B4A9-638CB21BEBF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F4BBB641-C9C2-44E6-943C-13EBBEF637E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074B1C0B-7A95-411D-B128-E9F2DC7CC512}"/>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210F248A-87A1-427F-B78A-0DC1C167CFC7}" type="slidenum">
              <a:rPr lang="en-US" altLang="zh-TW"/>
              <a:pPr/>
              <a:t>‹#›</a:t>
            </a:fld>
            <a:endParaRPr lang="en-US" altLang="zh-TW"/>
          </a:p>
        </p:txBody>
      </p:sp>
    </p:spTree>
    <p:extLst>
      <p:ext uri="{BB962C8B-B14F-4D97-AF65-F5344CB8AC3E}">
        <p14:creationId xmlns:p14="http://schemas.microsoft.com/office/powerpoint/2010/main" val="161259157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20096" y="166687"/>
            <a:ext cx="9107488" cy="6691313"/>
          </a:xfrm>
        </p:spPr>
        <p:txBody>
          <a:bodyPr/>
          <a:lstStyle/>
          <a:p>
            <a:pPr lvl="0" algn="ctr" eaLnBrk="1" hangingPunct="1">
              <a:spcBef>
                <a:spcPct val="0"/>
              </a:spcBef>
              <a:spcAft>
                <a:spcPts val="600"/>
              </a:spcAft>
              <a:buNone/>
            </a:pPr>
            <a:r>
              <a:rPr lang="zh-TW" altLang="en-US" sz="3600" dirty="0">
                <a:solidFill>
                  <a:srgbClr val="FFFF00"/>
                </a:solidFill>
                <a:ea typeface="華康儷中黑" panose="020B0509000000000000" pitchFamily="49" charset="-120"/>
              </a:rPr>
              <a:t>聖家節</a:t>
            </a:r>
            <a:endParaRPr lang="en-US" altLang="zh-TW" sz="3600" dirty="0">
              <a:solidFill>
                <a:srgbClr val="FFFF00"/>
              </a:solidFill>
              <a:ea typeface="華康儷中黑" panose="020B0509000000000000" pitchFamily="49" charset="-120"/>
            </a:endParaRPr>
          </a:p>
          <a:p>
            <a:pPr lvl="0" algn="ctr" eaLnBrk="1" hangingPunct="1">
              <a:spcBef>
                <a:spcPct val="0"/>
              </a:spcBef>
              <a:spcAft>
                <a:spcPts val="600"/>
              </a:spcAft>
              <a:buNone/>
            </a:pPr>
            <a:r>
              <a:rPr lang="en-US" altLang="zh-TW" dirty="0">
                <a:solidFill>
                  <a:schemeClr val="bg1"/>
                </a:solidFill>
                <a:ea typeface="華康儷中黑" pitchFamily="49" charset="-120"/>
              </a:rPr>
              <a:t>2025</a:t>
            </a:r>
            <a:r>
              <a:rPr lang="zh-TW" altLang="en-US" dirty="0">
                <a:solidFill>
                  <a:schemeClr val="bg1"/>
                </a:solidFill>
                <a:ea typeface="華康儷中黑" pitchFamily="49" charset="-120"/>
              </a:rPr>
              <a:t>年</a:t>
            </a:r>
            <a:r>
              <a:rPr lang="en-US" altLang="zh-TW" dirty="0">
                <a:solidFill>
                  <a:schemeClr val="bg1"/>
                </a:solidFill>
                <a:ea typeface="華康儷中黑" pitchFamily="49" charset="-120"/>
              </a:rPr>
              <a:t>12</a:t>
            </a:r>
            <a:r>
              <a:rPr lang="zh-TW" altLang="en-US" dirty="0">
                <a:solidFill>
                  <a:schemeClr val="bg1"/>
                </a:solidFill>
                <a:ea typeface="華康儷中黑" pitchFamily="49" charset="-120"/>
              </a:rPr>
              <a:t>月</a:t>
            </a:r>
            <a:r>
              <a:rPr lang="en-US" altLang="zh-TW" dirty="0">
                <a:solidFill>
                  <a:schemeClr val="bg1"/>
                </a:solidFill>
                <a:ea typeface="華康儷中黑" pitchFamily="49" charset="-120"/>
              </a:rPr>
              <a:t>28</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0"/>
              </a:spcBef>
              <a:buFontTx/>
              <a:buNone/>
            </a:pPr>
            <a:r>
              <a:rPr lang="zh-TW" altLang="en-US" sz="4800" dirty="0">
                <a:solidFill>
                  <a:srgbClr val="FF0000"/>
                </a:solidFill>
                <a:highlight>
                  <a:srgbClr val="FFCCFF"/>
                </a:highlight>
                <a:ea typeface="華康正顏楷體W7" panose="03000709000000000000" pitchFamily="65" charset="-120"/>
              </a:rPr>
              <a:t>感恩</a:t>
            </a:r>
            <a:r>
              <a:rPr lang="zh-TW" altLang="en-US" sz="4800" dirty="0">
                <a:solidFill>
                  <a:srgbClr val="FF0000"/>
                </a:solidFill>
                <a:highlight>
                  <a:srgbClr val="FFFF00"/>
                </a:highlight>
                <a:ea typeface="華康正顏楷體W7" panose="03000709000000000000" pitchFamily="65" charset="-120"/>
              </a:rPr>
              <a:t>祭</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ts val="600"/>
              </a:spcBef>
              <a:buFontTx/>
              <a:buNone/>
            </a:pPr>
            <a:r>
              <a:rPr lang="zh-TW" altLang="en-US" sz="3600" dirty="0">
                <a:solidFill>
                  <a:schemeClr val="bg1"/>
                </a:solidFill>
                <a:ea typeface="華康儷中黑" panose="020B0509000000000000" pitchFamily="49" charset="-120"/>
              </a:rPr>
              <a:t>主 題</a:t>
            </a:r>
            <a:endParaRPr lang="en-US" altLang="zh-TW" sz="3600" dirty="0">
              <a:solidFill>
                <a:schemeClr val="bg1"/>
              </a:solidFill>
              <a:ea typeface="華康儷中黑" panose="020B0509000000000000" pitchFamily="49" charset="-120"/>
            </a:endParaRPr>
          </a:p>
          <a:p>
            <a:pPr algn="ctr" eaLnBrk="1" hangingPunct="1">
              <a:lnSpc>
                <a:spcPts val="2500"/>
              </a:lnSpc>
              <a:spcBef>
                <a:spcPct val="0"/>
              </a:spcBef>
              <a:buFontTx/>
              <a:buNone/>
            </a:pPr>
            <a:endParaRPr lang="en-US" altLang="zh-TW" sz="2400" dirty="0">
              <a:solidFill>
                <a:schemeClr val="bg1"/>
              </a:solidFill>
              <a:ea typeface="華康儷中黑" panose="020B0509000000000000" pitchFamily="49" charset="-120"/>
            </a:endParaRPr>
          </a:p>
          <a:p>
            <a:pPr algn="ctr" eaLnBrk="1" hangingPunct="1">
              <a:lnSpc>
                <a:spcPts val="10300"/>
              </a:lnSpc>
              <a:spcBef>
                <a:spcPct val="0"/>
              </a:spcBef>
              <a:buFontTx/>
              <a:buNone/>
            </a:pPr>
            <a:r>
              <a:rPr lang="zh-TW" altLang="en-US" sz="8800" spc="600" dirty="0">
                <a:solidFill>
                  <a:schemeClr val="bg1"/>
                </a:solidFill>
                <a:ea typeface="華康儷中黑" panose="020B0509000000000000" pitchFamily="49" charset="-120"/>
              </a:rPr>
              <a:t>我家是聖家</a:t>
            </a:r>
            <a:endParaRPr lang="en-US" altLang="zh-TW" sz="8800" spc="600" dirty="0">
              <a:solidFill>
                <a:schemeClr val="bg1"/>
              </a:solidFill>
              <a:ea typeface="華康儷中黑" panose="020B0509000000000000" pitchFamily="49" charset="-120"/>
            </a:endParaRPr>
          </a:p>
          <a:p>
            <a:pPr algn="ctr" eaLnBrk="1" hangingPunct="1">
              <a:lnSpc>
                <a:spcPts val="10300"/>
              </a:lnSpc>
              <a:spcBef>
                <a:spcPct val="0"/>
              </a:spcBef>
              <a:buFontTx/>
              <a:buNone/>
            </a:pPr>
            <a:r>
              <a:rPr lang="en-US" altLang="zh-TW" sz="4800" dirty="0">
                <a:solidFill>
                  <a:srgbClr val="FFFF00"/>
                </a:solidFill>
                <a:ea typeface="華康儷中黑" panose="020B0509000000000000" pitchFamily="49" charset="-120"/>
              </a:rPr>
              <a:t>——</a:t>
            </a:r>
            <a:r>
              <a:rPr lang="zh-TW" altLang="en-US" sz="6000" dirty="0">
                <a:solidFill>
                  <a:srgbClr val="FFFF00"/>
                </a:solidFill>
                <a:ea typeface="華康儷中黑" panose="020B0509000000000000" pitchFamily="49" charset="-120"/>
              </a:rPr>
              <a:t>為天國培育新子民</a:t>
            </a:r>
            <a:r>
              <a:rPr lang="en-US" altLang="zh-TW" sz="4800" dirty="0">
                <a:solidFill>
                  <a:srgbClr val="FFFF00"/>
                </a:solidFill>
                <a:ea typeface="華康儷中黑" panose="020B0509000000000000" pitchFamily="49" charset="-120"/>
              </a:rPr>
              <a:t>——</a:t>
            </a:r>
            <a:endParaRPr lang="zh-TW" altLang="en-US" sz="4800" dirty="0">
              <a:solidFill>
                <a:srgbClr val="FFFF00"/>
              </a:solidFill>
              <a:ea typeface="華康粗黑體" panose="020B0709000000000000" pitchFamily="49" charset="-120"/>
            </a:endParaRPr>
          </a:p>
        </p:txBody>
      </p:sp>
    </p:spTree>
    <p:extLst>
      <p:ext uri="{BB962C8B-B14F-4D97-AF65-F5344CB8AC3E}">
        <p14:creationId xmlns:p14="http://schemas.microsoft.com/office/powerpoint/2010/main" val="126605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20096" y="166687"/>
            <a:ext cx="9107488" cy="6691313"/>
          </a:xfrm>
        </p:spPr>
        <p:txBody>
          <a:bodyPr/>
          <a:lstStyle/>
          <a:p>
            <a:pPr lvl="0" algn="ctr" eaLnBrk="1" hangingPunct="1">
              <a:spcBef>
                <a:spcPct val="0"/>
              </a:spcBef>
              <a:spcAft>
                <a:spcPts val="600"/>
              </a:spcAft>
              <a:buNone/>
            </a:pPr>
            <a:r>
              <a:rPr lang="zh-TW" altLang="en-US" sz="3600" dirty="0">
                <a:solidFill>
                  <a:srgbClr val="FFFF00"/>
                </a:solidFill>
                <a:ea typeface="華康儷中黑" panose="020B0509000000000000" pitchFamily="49" charset="-120"/>
              </a:rPr>
              <a:t>聖家節</a:t>
            </a:r>
            <a:endParaRPr lang="en-US" altLang="zh-TW" sz="3600" dirty="0">
              <a:solidFill>
                <a:srgbClr val="FFFF00"/>
              </a:solidFill>
              <a:ea typeface="華康儷中黑" panose="020B0509000000000000" pitchFamily="49" charset="-120"/>
            </a:endParaRPr>
          </a:p>
          <a:p>
            <a:pPr lvl="0" algn="ctr" eaLnBrk="1" hangingPunct="1">
              <a:spcBef>
                <a:spcPct val="0"/>
              </a:spcBef>
              <a:spcAft>
                <a:spcPts val="600"/>
              </a:spcAft>
              <a:buNone/>
            </a:pPr>
            <a:r>
              <a:rPr lang="en-US" altLang="zh-TW" dirty="0">
                <a:solidFill>
                  <a:schemeClr val="bg1"/>
                </a:solidFill>
                <a:ea typeface="華康儷中黑" pitchFamily="49" charset="-120"/>
              </a:rPr>
              <a:t>2025</a:t>
            </a:r>
            <a:r>
              <a:rPr lang="zh-TW" altLang="en-US" dirty="0">
                <a:solidFill>
                  <a:schemeClr val="bg1"/>
                </a:solidFill>
                <a:ea typeface="華康儷中黑" pitchFamily="49" charset="-120"/>
              </a:rPr>
              <a:t>年</a:t>
            </a:r>
            <a:r>
              <a:rPr lang="en-US" altLang="zh-TW" dirty="0">
                <a:solidFill>
                  <a:schemeClr val="bg1"/>
                </a:solidFill>
                <a:ea typeface="華康儷中黑" pitchFamily="49" charset="-120"/>
              </a:rPr>
              <a:t>12</a:t>
            </a:r>
            <a:r>
              <a:rPr lang="zh-TW" altLang="en-US" dirty="0">
                <a:solidFill>
                  <a:schemeClr val="bg1"/>
                </a:solidFill>
                <a:ea typeface="華康儷中黑" pitchFamily="49" charset="-120"/>
              </a:rPr>
              <a:t>月</a:t>
            </a:r>
            <a:r>
              <a:rPr lang="en-US" altLang="zh-TW" dirty="0">
                <a:solidFill>
                  <a:schemeClr val="bg1"/>
                </a:solidFill>
                <a:ea typeface="華康儷中黑" pitchFamily="49" charset="-120"/>
              </a:rPr>
              <a:t>28</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0"/>
              </a:spcBef>
              <a:buFontTx/>
              <a:buNone/>
            </a:pPr>
            <a:r>
              <a:rPr lang="zh-TW" altLang="en-US" sz="4800" dirty="0">
                <a:solidFill>
                  <a:srgbClr val="FF0000"/>
                </a:solidFill>
                <a:highlight>
                  <a:srgbClr val="FFCCFF"/>
                </a:highlight>
                <a:ea typeface="華康正顏楷體W7" panose="03000709000000000000" pitchFamily="65" charset="-120"/>
              </a:rPr>
              <a:t>感恩</a:t>
            </a:r>
            <a:r>
              <a:rPr lang="zh-TW" altLang="en-US" sz="4800" dirty="0">
                <a:solidFill>
                  <a:srgbClr val="FF0000"/>
                </a:solidFill>
                <a:highlight>
                  <a:srgbClr val="FFFF00"/>
                </a:highlight>
                <a:ea typeface="華康正顏楷體W7" panose="03000709000000000000" pitchFamily="65" charset="-120"/>
              </a:rPr>
              <a:t>祭</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ts val="600"/>
              </a:spcBef>
              <a:buFontTx/>
              <a:buNone/>
            </a:pPr>
            <a:r>
              <a:rPr lang="zh-TW" altLang="en-US" sz="3600" dirty="0">
                <a:solidFill>
                  <a:schemeClr val="bg1"/>
                </a:solidFill>
                <a:ea typeface="華康儷中黑" panose="020B0509000000000000" pitchFamily="49" charset="-120"/>
              </a:rPr>
              <a:t>主 題</a:t>
            </a:r>
            <a:endParaRPr lang="en-US" altLang="zh-TW" sz="3600" dirty="0">
              <a:solidFill>
                <a:schemeClr val="bg1"/>
              </a:solidFill>
              <a:ea typeface="華康儷中黑" panose="020B0509000000000000" pitchFamily="49" charset="-120"/>
            </a:endParaRPr>
          </a:p>
          <a:p>
            <a:pPr algn="ctr" eaLnBrk="1" hangingPunct="1">
              <a:lnSpc>
                <a:spcPts val="2500"/>
              </a:lnSpc>
              <a:spcBef>
                <a:spcPct val="0"/>
              </a:spcBef>
              <a:buFontTx/>
              <a:buNone/>
            </a:pPr>
            <a:endParaRPr lang="en-US" altLang="zh-TW" sz="2400" dirty="0">
              <a:solidFill>
                <a:schemeClr val="bg1"/>
              </a:solidFill>
              <a:ea typeface="華康儷中黑" panose="020B0509000000000000" pitchFamily="49" charset="-120"/>
            </a:endParaRPr>
          </a:p>
          <a:p>
            <a:pPr algn="ctr" eaLnBrk="1" hangingPunct="1">
              <a:lnSpc>
                <a:spcPts val="10300"/>
              </a:lnSpc>
              <a:spcBef>
                <a:spcPct val="0"/>
              </a:spcBef>
              <a:buFontTx/>
              <a:buNone/>
            </a:pPr>
            <a:r>
              <a:rPr lang="zh-TW" altLang="en-US" sz="8800" spc="600" dirty="0">
                <a:solidFill>
                  <a:schemeClr val="bg1"/>
                </a:solidFill>
                <a:ea typeface="華康儷中黑" panose="020B0509000000000000" pitchFamily="49" charset="-120"/>
              </a:rPr>
              <a:t>我家是聖家</a:t>
            </a:r>
            <a:endParaRPr lang="en-US" altLang="zh-TW" sz="8800" spc="600" dirty="0">
              <a:solidFill>
                <a:schemeClr val="bg1"/>
              </a:solidFill>
              <a:ea typeface="華康儷中黑" panose="020B0509000000000000" pitchFamily="49" charset="-120"/>
            </a:endParaRPr>
          </a:p>
          <a:p>
            <a:pPr algn="ctr" eaLnBrk="1" hangingPunct="1">
              <a:lnSpc>
                <a:spcPts val="10300"/>
              </a:lnSpc>
              <a:spcBef>
                <a:spcPct val="0"/>
              </a:spcBef>
              <a:buFontTx/>
              <a:buNone/>
            </a:pPr>
            <a:r>
              <a:rPr lang="en-US" altLang="zh-TW" sz="4800" dirty="0">
                <a:solidFill>
                  <a:srgbClr val="FFFF00"/>
                </a:solidFill>
                <a:ea typeface="華康儷中黑" panose="020B0509000000000000" pitchFamily="49" charset="-120"/>
              </a:rPr>
              <a:t>——</a:t>
            </a:r>
            <a:r>
              <a:rPr lang="zh-TW" altLang="en-US" sz="6000" dirty="0">
                <a:solidFill>
                  <a:srgbClr val="FFFF00"/>
                </a:solidFill>
                <a:ea typeface="華康儷中黑" panose="020B0509000000000000" pitchFamily="49" charset="-120"/>
              </a:rPr>
              <a:t>為天國培育新子民</a:t>
            </a:r>
            <a:r>
              <a:rPr lang="en-US" altLang="zh-TW" sz="4800" dirty="0">
                <a:solidFill>
                  <a:srgbClr val="FFFF00"/>
                </a:solidFill>
                <a:ea typeface="華康儷中黑" panose="020B0509000000000000" pitchFamily="49" charset="-120"/>
              </a:rPr>
              <a:t>——</a:t>
            </a:r>
            <a:endParaRPr lang="zh-TW" altLang="en-US" sz="4800" dirty="0">
              <a:solidFill>
                <a:srgbClr val="FFFF00"/>
              </a:solidFill>
              <a:ea typeface="華康粗黑體" panose="020B0709000000000000" pitchFamily="49" charset="-120"/>
            </a:endParaRPr>
          </a:p>
        </p:txBody>
      </p:sp>
    </p:spTree>
    <p:extLst>
      <p:ext uri="{BB962C8B-B14F-4D97-AF65-F5344CB8AC3E}">
        <p14:creationId xmlns:p14="http://schemas.microsoft.com/office/powerpoint/2010/main" val="1085893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FBE270B-57B0-4588-9FB1-E0BB2B422D4A}"/>
              </a:ext>
            </a:extLst>
          </p:cNvPr>
          <p:cNvSpPr>
            <a:spLocks noGrp="1"/>
          </p:cNvSpPr>
          <p:nvPr>
            <p:ph type="subTitle" idx="1"/>
          </p:nvPr>
        </p:nvSpPr>
        <p:spPr>
          <a:xfrm>
            <a:off x="9144" y="128016"/>
            <a:ext cx="9134856" cy="6537960"/>
          </a:xfrm>
        </p:spPr>
        <p:txBody>
          <a:bodyPr/>
          <a:lstStyle/>
          <a:p>
            <a:pPr marL="360000" indent="-457200" algn="just">
              <a:spcAft>
                <a:spcPts val="600"/>
              </a:spcAft>
            </a:pP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孝敬父親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戒避罪惡</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父親年老了</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當扶助他</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要對他有耐心</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天主必要赦免你的罪過</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復興你的家庭</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a:spcAft>
                <a:spcPts val="600"/>
              </a:spcAft>
            </a:pP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憐憫</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仁慈</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謙卑</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良善</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含忍</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擔待</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寬恕</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愛德</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基督的平安</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讓基督的話</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充分存在你們內</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聖詠</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詩詞</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屬神的歌曲</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服從丈夫</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愛妻子</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聽從父母</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不要激怒子女</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a:spcAft>
                <a:spcPts val="600"/>
              </a:spcAft>
            </a:pP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起來</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帶著嬰孩和他的母親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逃往埃及</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起來</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帶著孩子和他的母親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往以色列</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去</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退避到加里肋亞</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境內</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去住在一座名叫納匝肋的城裡</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endPar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2065596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FBE270B-57B0-4588-9FB1-E0BB2B422D4A}"/>
              </a:ext>
            </a:extLst>
          </p:cNvPr>
          <p:cNvSpPr>
            <a:spLocks noGrp="1"/>
          </p:cNvSpPr>
          <p:nvPr>
            <p:ph type="subTitle" idx="1"/>
          </p:nvPr>
        </p:nvSpPr>
        <p:spPr>
          <a:xfrm>
            <a:off x="9144" y="128016"/>
            <a:ext cx="9134856" cy="6537960"/>
          </a:xfrm>
        </p:spPr>
        <p:txBody>
          <a:bodyPr/>
          <a:lstStyle/>
          <a:p>
            <a:pPr marL="360000" indent="-457200" algn="just">
              <a:spcBef>
                <a:spcPts val="0"/>
              </a:spcBef>
              <a:spcAft>
                <a:spcPts val="600"/>
              </a:spcAft>
            </a:pPr>
            <a:r>
              <a:rPr lang="zh-TW" altLang="en-US" sz="36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孝敬父親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戒避罪惡</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父親年老了</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當扶助他</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要對他</a:t>
            </a:r>
            <a:r>
              <a:rPr lang="zh-TW" altLang="en-US" sz="36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有耐心</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天主必要赦免你的罪過</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復興你的家庭</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a:spcBef>
                <a:spcPts val="0"/>
              </a:spcBef>
              <a:spcAft>
                <a:spcPts val="600"/>
              </a:spcAft>
            </a:pP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中國歷朝</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以孝治天下</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這跟聖經的孝道主張</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十分吻合</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康熙帝對天主教本有好感</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他給教會親筆題的</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萬有真原</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和他對耶穌救世的長聯</a:t>
            </a:r>
            <a:b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b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無始無終</a:t>
            </a:r>
            <a:r>
              <a:rPr lang="en-US" altLang="zh-TW"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先作形聲真主宰</a:t>
            </a:r>
            <a:r>
              <a:rPr lang="en-US" altLang="zh-TW"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宣仁宣義</a:t>
            </a:r>
            <a:r>
              <a:rPr lang="en-US" altLang="zh-TW"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聿昭拯濟大權衡</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今天仍高懸在國內許多教堂內</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禮儀之爭導致康熙禁教</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成教會的最傷最痛</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p>
          <a:p>
            <a:pPr marL="360000" indent="-457200" algn="just">
              <a:spcBef>
                <a:spcPts val="0"/>
              </a:spcBef>
              <a:spcAft>
                <a:spcPts val="600"/>
              </a:spcAft>
            </a:pP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梵二為禮儀之爭</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平反</a:t>
            </a:r>
            <a:r>
              <a:rPr lang="en-US" altLang="zh-TW"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可用中國人的方法尊天敬祖</a:t>
            </a:r>
            <a:r>
              <a:rPr lang="en-US" altLang="zh-TW"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可惜晚了三百年</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 </a:t>
            </a:r>
            <a:r>
              <a:rPr lang="zh-TW" altLang="en-US" sz="3000" dirty="0">
                <a:solidFill>
                  <a:srgbClr val="FF0000"/>
                </a:solidFill>
                <a:highlight>
                  <a:srgbClr val="FFFF00"/>
                </a:highlight>
                <a:latin typeface="華康儷中黑(P)" panose="020B0500000000000000" pitchFamily="34" charset="-120"/>
                <a:ea typeface="華康儷中黑(P)" panose="020B0500000000000000" pitchFamily="34" charset="-120"/>
                <a:cs typeface="Calibri" panose="020F0502020204030204" pitchFamily="34" charset="0"/>
              </a:rPr>
              <a:t>時機不珍惜</a:t>
            </a:r>
            <a:r>
              <a:rPr lang="en-US" altLang="zh-TW" sz="3000" dirty="0">
                <a:solidFill>
                  <a:srgbClr val="FF0000"/>
                </a:solidFill>
                <a:highlight>
                  <a:srgbClr val="FFFF00"/>
                </a:highlight>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000" dirty="0">
                <a:solidFill>
                  <a:srgbClr val="FF0000"/>
                </a:solidFill>
                <a:highlight>
                  <a:srgbClr val="FFFF00"/>
                </a:highlight>
                <a:latin typeface="華康儷中黑(P)" panose="020B0500000000000000" pitchFamily="34" charset="-120"/>
                <a:ea typeface="華康儷中黑(P)" panose="020B0500000000000000" pitchFamily="34" charset="-120"/>
                <a:cs typeface="Calibri" panose="020F0502020204030204" pitchFamily="34" charset="0"/>
              </a:rPr>
              <a:t>它會一去不返</a:t>
            </a:r>
            <a:r>
              <a:rPr lang="en-US" altLang="zh-TW" sz="3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p>
          <a:p>
            <a:pPr marL="360000" indent="-457200" algn="just">
              <a:spcAft>
                <a:spcPts val="600"/>
              </a:spcAft>
            </a:pPr>
            <a:endPar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5722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FBE270B-57B0-4588-9FB1-E0BB2B422D4A}"/>
              </a:ext>
            </a:extLst>
          </p:cNvPr>
          <p:cNvSpPr>
            <a:spLocks noGrp="1"/>
          </p:cNvSpPr>
          <p:nvPr>
            <p:ph type="subTitle" idx="1"/>
          </p:nvPr>
        </p:nvSpPr>
        <p:spPr>
          <a:xfrm>
            <a:off x="9144" y="128016"/>
            <a:ext cx="9134856" cy="6537960"/>
          </a:xfrm>
        </p:spPr>
        <p:txBody>
          <a:bodyPr/>
          <a:lstStyle/>
          <a:p>
            <a:pPr marL="360000" indent="-457200" algn="just">
              <a:spcBef>
                <a:spcPts val="0"/>
              </a:spcBef>
              <a:spcAft>
                <a:spcPts val="600"/>
              </a:spcAft>
            </a:pP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憐憫</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仁慈</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謙卑</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良善</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含忍</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擔待</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寬恕</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愛德</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基督的平安</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讓基督的話</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充分存在你們內</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聖詠</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詩詞</a:t>
            </a:r>
            <a:r>
              <a:rPr lang="en-US" altLang="zh-TW" sz="36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粗宋(P)" panose="02020700000000000000" pitchFamily="18" charset="-120"/>
                <a:cs typeface="Calibri" panose="020F0502020204030204" pitchFamily="34" charset="0"/>
              </a:rPr>
              <a:t>屬神的歌曲</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服從丈夫</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愛妻子</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聽從父母</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不要激怒子女</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a:spcBef>
                <a:spcPts val="0"/>
              </a:spcBef>
              <a:spcAft>
                <a:spcPts val="600"/>
              </a:spcAft>
            </a:pPr>
            <a:r>
              <a:rPr lang="zh-TW" altLang="en-US" sz="40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家庭</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德育的搖籃</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信仰的園圃</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信生結合的催化劑</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新人類的育兒室</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p>
          <a:p>
            <a:pPr marL="360000" indent="-457200" algn="just">
              <a:spcBef>
                <a:spcPts val="0"/>
              </a:spcBef>
              <a:spcAft>
                <a:spcPts val="600"/>
              </a:spcAft>
            </a:pPr>
            <a:r>
              <a:rPr lang="zh-TW" altLang="en-US" sz="40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聖言</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道</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聖詠</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詩詞</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屬神</a:t>
            </a:r>
            <a:r>
              <a:rPr lang="zh-TW" altLang="en-US" sz="40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歌曲</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生命的潛移默化與昇華</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背誦</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的重要性</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智慧之言必在人生重要時刻出現</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 </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憂</a:t>
            </a:r>
            <a:r>
              <a:rPr lang="zh-TW" altLang="en-US" sz="40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道</a:t>
            </a: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不憂</a:t>
            </a:r>
            <a:r>
              <a:rPr lang="zh-TW" altLang="en-US" sz="40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rPr>
              <a:t>貧</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p>
          <a:p>
            <a:pPr marL="360000" indent="-457200" algn="just">
              <a:spcBef>
                <a:spcPts val="0"/>
              </a:spcBef>
              <a:spcAft>
                <a:spcPts val="600"/>
              </a:spcAft>
            </a:pPr>
            <a:r>
              <a:rPr lang="zh-TW" altLang="en-US"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雙向的關係</a:t>
            </a:r>
            <a:r>
              <a:rPr lang="en-US" altLang="zh-TW" sz="40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25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服從丈夫</a:t>
            </a:r>
            <a:r>
              <a:rPr lang="en-US" altLang="zh-TW" sz="25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5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愛妻子</a:t>
            </a:r>
            <a:r>
              <a:rPr lang="en-US" altLang="zh-TW" sz="25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25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聽從父母</a:t>
            </a:r>
            <a:r>
              <a:rPr lang="en-US" altLang="zh-TW" sz="25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500" dirty="0">
                <a:solidFill>
                  <a:schemeClr val="bg1"/>
                </a:solidFill>
                <a:latin typeface="Calibri" panose="020F0502020204030204" pitchFamily="34" charset="0"/>
                <a:ea typeface="華康儷粗宋(P)" panose="02020700000000000000" pitchFamily="18" charset="-120"/>
                <a:cs typeface="Calibri" panose="020F0502020204030204" pitchFamily="34" charset="0"/>
              </a:rPr>
              <a:t>不要激怒子女</a:t>
            </a:r>
            <a:endPar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2044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FBE270B-57B0-4588-9FB1-E0BB2B422D4A}"/>
              </a:ext>
            </a:extLst>
          </p:cNvPr>
          <p:cNvSpPr>
            <a:spLocks noGrp="1"/>
          </p:cNvSpPr>
          <p:nvPr>
            <p:ph type="subTitle" idx="1"/>
          </p:nvPr>
        </p:nvSpPr>
        <p:spPr>
          <a:xfrm>
            <a:off x="9144" y="128016"/>
            <a:ext cx="9134856" cy="6537960"/>
          </a:xfrm>
        </p:spPr>
        <p:txBody>
          <a:bodyPr/>
          <a:lstStyle/>
          <a:p>
            <a:pPr marL="360000" indent="-457200" algn="just">
              <a:spcBef>
                <a:spcPts val="0"/>
              </a:spcBef>
              <a:spcAft>
                <a:spcPts val="600"/>
              </a:spcAft>
            </a:pP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起來</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帶著嬰孩和他的母親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逃往埃及</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起來</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帶著孩子和他的母親</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往以色列</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去</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rgbClr val="FFFF00"/>
                </a:solidFill>
                <a:latin typeface="Calibri" panose="020F0502020204030204" pitchFamily="34" charset="0"/>
                <a:ea typeface="華康儷中黑(P)" panose="020B0500000000000000" pitchFamily="34" charset="-120"/>
                <a:cs typeface="Calibri" panose="020F0502020204030204" pitchFamily="34" charset="0"/>
              </a:rPr>
              <a:t>退避到加里肋亞</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境內</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rPr>
              <a:t>去住在一座名叫納匝肋的城裡</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a:spcBef>
                <a:spcPts val="0"/>
              </a:spcBef>
              <a:spcAft>
                <a:spcPts val="600"/>
              </a:spcAft>
            </a:pP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逃難</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返回</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rPr>
              <a:t>退避</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當中多少恐懼</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無奈</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迷惘</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無助</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舉目無親</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貧無立錐</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風餐露宿</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飢腸轆轆</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一切成就了</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聖家三口</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的剛毅</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人格</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信仰和互相的扶持和關愛</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 </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窮養兒</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rgbClr val="00FF00"/>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千金難買少年窮</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這兩句名言</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也真實的應驗在耶穌身上</a:t>
            </a:r>
            <a:endPar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endParaRPr>
          </a:p>
          <a:p>
            <a:pPr marL="360000" indent="-457200" algn="just">
              <a:spcBef>
                <a:spcPts val="0"/>
              </a:spcBef>
              <a:spcAft>
                <a:spcPts val="600"/>
              </a:spcAft>
            </a:pP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天主能讓不幸變為恩典</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患難見真情</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文章窮而後工</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天將降大任必先苦</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勞</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餓</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空</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行</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動</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增</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rgbClr val="FFFF00"/>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寶劍鋒從磨礪出</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a:t>
            </a:r>
            <a:r>
              <a:rPr lang="zh-TW" altLang="en-US"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梅花香自苦寒來</a:t>
            </a:r>
            <a:r>
              <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sym typeface="Wingdings" panose="05000000000000000000" pitchFamily="2" charset="2"/>
              </a:rPr>
              <a:t> </a:t>
            </a:r>
            <a:endParaRPr lang="en-US" altLang="zh-TW" sz="3600" dirty="0">
              <a:solidFill>
                <a:schemeClr val="bg1"/>
              </a:solidFill>
              <a:latin typeface="華康儷中黑(P)" panose="020B0500000000000000" pitchFamily="34" charset="-120"/>
              <a:ea typeface="華康儷中黑(P)" panose="020B0500000000000000" pitchFamily="34" charset="-120"/>
              <a:cs typeface="Calibri" panose="020F0502020204030204" pitchFamily="34" charset="0"/>
            </a:endParaRPr>
          </a:p>
          <a:p>
            <a:pPr marL="360000" indent="-457200" algn="just">
              <a:spcAft>
                <a:spcPts val="600"/>
              </a:spcAft>
            </a:pPr>
            <a:endParaRPr lang="zh-TW" altLang="en-US" sz="3600" dirty="0">
              <a:solidFill>
                <a:schemeClr val="bg1"/>
              </a:solidFill>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2215170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301752"/>
            <a:ext cx="9144000" cy="6373368"/>
          </a:xfrm>
        </p:spPr>
        <p:txBody>
          <a:bodyPr>
            <a:normAutofit/>
          </a:bodyPr>
          <a:lstStyle/>
          <a:p>
            <a:r>
              <a:rPr lang="zh-TW" altLang="en-US" sz="4400" dirty="0">
                <a:ea typeface="華康儷中黑(P)" panose="020B0500000000000000" pitchFamily="34" charset="-120"/>
              </a:rPr>
              <a:t>告訴孩子</a:t>
            </a:r>
            <a:r>
              <a:rPr lang="en-US" altLang="zh-TW" sz="4400" dirty="0">
                <a:ea typeface="華康儷中黑(P)" panose="020B0500000000000000" pitchFamily="34" charset="-120"/>
              </a:rPr>
              <a:t>:</a:t>
            </a:r>
          </a:p>
          <a:p>
            <a:r>
              <a:rPr lang="zh-TW" altLang="en-US" sz="4400" dirty="0">
                <a:solidFill>
                  <a:srgbClr val="FF0000"/>
                </a:solidFill>
                <a:ea typeface="華康儷中黑(P)" panose="020B0500000000000000" pitchFamily="34" charset="-120"/>
              </a:rPr>
              <a:t>地球是我家</a:t>
            </a:r>
            <a:r>
              <a:rPr lang="en-US" altLang="zh-TW" sz="4400" dirty="0">
                <a:ea typeface="華康儷中黑(P)" panose="020B0500000000000000" pitchFamily="34" charset="-120"/>
              </a:rPr>
              <a:t>, </a:t>
            </a:r>
            <a:r>
              <a:rPr lang="zh-TW" altLang="en-US" sz="4400" dirty="0">
                <a:ea typeface="華康儷中黑(P)" panose="020B0500000000000000" pitchFamily="34" charset="-120"/>
              </a:rPr>
              <a:t>我和我家建設她</a:t>
            </a:r>
            <a:r>
              <a:rPr lang="en-US" altLang="zh-TW" sz="4400" dirty="0">
                <a:ea typeface="華康儷中黑(P)" panose="020B0500000000000000" pitchFamily="34" charset="-120"/>
              </a:rPr>
              <a:t>.</a:t>
            </a:r>
          </a:p>
          <a:p>
            <a:r>
              <a:rPr lang="zh-CN" altLang="en-US" sz="4400" dirty="0">
                <a:solidFill>
                  <a:srgbClr val="0000FF"/>
                </a:solidFill>
                <a:ea typeface="華康儷中黑(P)" panose="020B0500000000000000" pitchFamily="34" charset="-120"/>
              </a:rPr>
              <a:t>家是最小國</a:t>
            </a:r>
            <a:r>
              <a:rPr lang="en-US" altLang="zh-TW" sz="4400" dirty="0">
                <a:solidFill>
                  <a:srgbClr val="0000FF"/>
                </a:solidFill>
                <a:ea typeface="華康儷中黑(P)" panose="020B0500000000000000" pitchFamily="34" charset="-120"/>
              </a:rPr>
              <a:t>, </a:t>
            </a:r>
            <a:r>
              <a:rPr lang="zh-CN" altLang="en-US" sz="4400" dirty="0">
                <a:solidFill>
                  <a:srgbClr val="0000FF"/>
                </a:solidFill>
                <a:ea typeface="華康儷中黑(P)" panose="020B0500000000000000" pitchFamily="34" charset="-120"/>
              </a:rPr>
              <a:t>國是千萬家</a:t>
            </a:r>
            <a:r>
              <a:rPr lang="en-US" altLang="zh-TW" sz="4400" dirty="0">
                <a:ea typeface="華康儷中黑(P)" panose="020B0500000000000000" pitchFamily="34" charset="-120"/>
              </a:rPr>
              <a:t>.</a:t>
            </a:r>
            <a:endParaRPr lang="en-US" altLang="zh-CN" sz="4400" dirty="0">
              <a:effectLst/>
              <a:ea typeface="華康儷中黑(P)" panose="020B0500000000000000" pitchFamily="34" charset="-120"/>
            </a:endParaRPr>
          </a:p>
          <a:p>
            <a:r>
              <a:rPr lang="en-US" altLang="zh-TW" sz="4400" dirty="0">
                <a:ea typeface="華康儷中黑(P)" panose="020B0500000000000000" pitchFamily="34" charset="-120"/>
              </a:rPr>
              <a:t>Tell the child: </a:t>
            </a:r>
            <a:r>
              <a:rPr lang="en-US" altLang="zh-TW" sz="4400" dirty="0">
                <a:solidFill>
                  <a:srgbClr val="FF0000"/>
                </a:solidFill>
                <a:ea typeface="華康儷中黑(P)" panose="020B0500000000000000" pitchFamily="34" charset="-120"/>
              </a:rPr>
              <a:t>The Earth is my home</a:t>
            </a:r>
            <a:r>
              <a:rPr lang="en-US" altLang="zh-TW" sz="4400" dirty="0">
                <a:ea typeface="華康儷中黑(P)" panose="020B0500000000000000" pitchFamily="34" charset="-120"/>
              </a:rPr>
              <a:t>, and together with my family, </a:t>
            </a:r>
            <a:br>
              <a:rPr lang="en-US" altLang="zh-TW" sz="4400" dirty="0">
                <a:ea typeface="華康儷中黑(P)" panose="020B0500000000000000" pitchFamily="34" charset="-120"/>
              </a:rPr>
            </a:br>
            <a:r>
              <a:rPr lang="en-US" altLang="zh-TW" sz="4400" dirty="0">
                <a:ea typeface="華康儷中黑(P)" panose="020B0500000000000000" pitchFamily="34" charset="-120"/>
              </a:rPr>
              <a:t>I shall nurture and build it; </a:t>
            </a:r>
          </a:p>
          <a:p>
            <a:r>
              <a:rPr lang="en-US" altLang="zh-TW" sz="4400" dirty="0">
                <a:solidFill>
                  <a:srgbClr val="0000FF"/>
                </a:solidFill>
                <a:ea typeface="華康儷中黑(P)" panose="020B0500000000000000" pitchFamily="34" charset="-120"/>
              </a:rPr>
              <a:t>just as the family is the smallest nation, the nation is composed of </a:t>
            </a:r>
            <a:br>
              <a:rPr lang="en-US" altLang="zh-TW" sz="4400" dirty="0">
                <a:solidFill>
                  <a:srgbClr val="0000FF"/>
                </a:solidFill>
                <a:ea typeface="華康儷中黑(P)" panose="020B0500000000000000" pitchFamily="34" charset="-120"/>
              </a:rPr>
            </a:br>
            <a:r>
              <a:rPr lang="en-US" altLang="zh-TW" sz="4400" dirty="0">
                <a:solidFill>
                  <a:srgbClr val="0000FF"/>
                </a:solidFill>
                <a:ea typeface="華康儷中黑(P)" panose="020B0500000000000000" pitchFamily="34" charset="-120"/>
              </a:rPr>
              <a:t>countless families.</a:t>
            </a:r>
            <a:endParaRPr lang="zh-TW" altLang="en-US" sz="4400" dirty="0">
              <a:solidFill>
                <a:srgbClr val="0000FF"/>
              </a:solidFill>
              <a:ea typeface="華康儷中黑(P)" panose="020B0500000000000000" pitchFamily="34" charset="-120"/>
            </a:endParaRPr>
          </a:p>
        </p:txBody>
      </p:sp>
    </p:spTree>
    <p:extLst>
      <p:ext uri="{BB962C8B-B14F-4D97-AF65-F5344CB8AC3E}">
        <p14:creationId xmlns:p14="http://schemas.microsoft.com/office/powerpoint/2010/main" val="1678997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137160"/>
            <a:ext cx="9144000" cy="6537960"/>
          </a:xfrm>
        </p:spPr>
        <p:txBody>
          <a:bodyPr>
            <a:normAutofit/>
          </a:bodyPr>
          <a:lstStyle/>
          <a:p>
            <a:pPr>
              <a:lnSpc>
                <a:spcPts val="4500"/>
              </a:lnSpc>
            </a:pPr>
            <a:r>
              <a:rPr lang="zh-TW" altLang="en-US" sz="3500" dirty="0">
                <a:ea typeface="華康儷中黑(P)" panose="020B0500000000000000" pitchFamily="34" charset="-120"/>
              </a:rPr>
              <a:t>教導孩子</a:t>
            </a:r>
            <a:r>
              <a:rPr lang="zh-TW" altLang="en-US" sz="3500" dirty="0">
                <a:solidFill>
                  <a:srgbClr val="FF0000"/>
                </a:solidFill>
                <a:highlight>
                  <a:srgbClr val="FFFF00"/>
                </a:highlight>
                <a:ea typeface="華康儷中黑(P)" panose="020B0500000000000000" pitchFamily="34" charset="-120"/>
              </a:rPr>
              <a:t>對物有情</a:t>
            </a:r>
            <a:r>
              <a:rPr lang="en-US" altLang="zh-TW" sz="3500" dirty="0">
                <a:ea typeface="華康儷中黑(P)" panose="020B0500000000000000" pitchFamily="34" charset="-120"/>
              </a:rPr>
              <a:t>,</a:t>
            </a:r>
            <a:r>
              <a:rPr lang="zh-TW" altLang="en-US" sz="3500" dirty="0">
                <a:effectLst/>
                <a:ea typeface="華康儷中黑(P)" panose="020B0500000000000000" pitchFamily="34" charset="-120"/>
              </a:rPr>
              <a:t>進一步</a:t>
            </a:r>
            <a:r>
              <a:rPr lang="zh-CN" altLang="zh-TW" sz="3500" dirty="0">
                <a:effectLst/>
                <a:ea typeface="華康儷中黑(P)" panose="020B0500000000000000" pitchFamily="34" charset="-120"/>
              </a:rPr>
              <a:t>讓孩子知道</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人類不是大自然的</a:t>
            </a:r>
            <a:r>
              <a:rPr lang="zh-CN" altLang="zh-TW" sz="3500" dirty="0">
                <a:solidFill>
                  <a:srgbClr val="FF0000"/>
                </a:solidFill>
                <a:effectLst/>
                <a:ea typeface="華康儷中黑(P)" panose="020B0500000000000000" pitchFamily="34" charset="-120"/>
              </a:rPr>
              <a:t>主人</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而是它的</a:t>
            </a:r>
            <a:r>
              <a:rPr lang="zh-CN" altLang="zh-TW" sz="3500" dirty="0">
                <a:solidFill>
                  <a:srgbClr val="FF0000"/>
                </a:solidFill>
                <a:effectLst/>
                <a:ea typeface="華康儷中黑(P)" panose="020B0500000000000000" pitchFamily="34" charset="-120"/>
              </a:rPr>
              <a:t>夥伴</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 人必須學習和大自然和諧相處</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培養對大自然的親和感情</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這樣</a:t>
            </a:r>
            <a:r>
              <a:rPr lang="en-US" altLang="zh-TW" sz="3500" dirty="0">
                <a:effectLst/>
                <a:ea typeface="華康儷中黑(P)" panose="020B0500000000000000" pitchFamily="34" charset="-120"/>
              </a:rPr>
              <a:t>,</a:t>
            </a:r>
            <a:r>
              <a:rPr lang="zh-CN" altLang="zh-TW" sz="3500" dirty="0">
                <a:effectLst/>
                <a:ea typeface="華康儷中黑(P)" panose="020B0500000000000000" pitchFamily="34" charset="-120"/>
              </a:rPr>
              <a:t>人才可以在</a:t>
            </a:r>
            <a:r>
              <a:rPr lang="zh-TW" altLang="en-US" sz="3500" dirty="0">
                <a:ea typeface="華康儷中黑(P)" panose="020B0500000000000000" pitchFamily="34" charset="-120"/>
              </a:rPr>
              <a:t>地球上</a:t>
            </a:r>
            <a:r>
              <a:rPr lang="zh-CN" altLang="zh-TW" sz="3500" dirty="0">
                <a:effectLst/>
                <a:ea typeface="華康儷中黑(P)" panose="020B0500000000000000" pitchFamily="34" charset="-120"/>
              </a:rPr>
              <a:t>永久生存下去</a:t>
            </a:r>
            <a:endParaRPr lang="en-US" altLang="zh-CN" sz="3500" dirty="0">
              <a:effectLst/>
              <a:ea typeface="華康儷中黑(P)" panose="020B0500000000000000" pitchFamily="34" charset="-120"/>
            </a:endParaRPr>
          </a:p>
          <a:p>
            <a:pPr>
              <a:lnSpc>
                <a:spcPts val="3800"/>
              </a:lnSpc>
            </a:pPr>
            <a:r>
              <a:rPr lang="en-US" altLang="zh-CN" sz="3600" dirty="0">
                <a:effectLst/>
                <a:ea typeface="華康儷中黑(P)" panose="020B0500000000000000" pitchFamily="34" charset="-120"/>
              </a:rPr>
              <a:t>Teach the child to </a:t>
            </a:r>
            <a:r>
              <a:rPr lang="en-US" altLang="zh-CN" sz="3600" dirty="0">
                <a:solidFill>
                  <a:srgbClr val="FF0000"/>
                </a:solidFill>
                <a:effectLst/>
                <a:highlight>
                  <a:srgbClr val="FFFF00"/>
                </a:highlight>
                <a:ea typeface="華康儷中黑(P)" panose="020B0500000000000000" pitchFamily="34" charset="-120"/>
              </a:rPr>
              <a:t>cherish all things with heartfelt affection</a:t>
            </a:r>
            <a:r>
              <a:rPr lang="en-US" altLang="zh-CN" sz="3600" dirty="0">
                <a:effectLst/>
                <a:ea typeface="華康儷中黑(P)" panose="020B0500000000000000" pitchFamily="34" charset="-120"/>
              </a:rPr>
              <a:t>, and help them understand that humanity is not the “</a:t>
            </a:r>
            <a:r>
              <a:rPr lang="en-US" altLang="zh-CN" sz="3600" dirty="0">
                <a:solidFill>
                  <a:srgbClr val="FF0000"/>
                </a:solidFill>
                <a:effectLst/>
                <a:ea typeface="華康儷中黑(P)" panose="020B0500000000000000" pitchFamily="34" charset="-120"/>
              </a:rPr>
              <a:t>master</a:t>
            </a:r>
            <a:r>
              <a:rPr lang="en-US" altLang="zh-CN" sz="3600" dirty="0">
                <a:effectLst/>
                <a:ea typeface="華康儷中黑(P)" panose="020B0500000000000000" pitchFamily="34" charset="-120"/>
              </a:rPr>
              <a:t>” of nature, but its “</a:t>
            </a:r>
            <a:r>
              <a:rPr lang="en-US" altLang="zh-CN" sz="3600" dirty="0">
                <a:solidFill>
                  <a:srgbClr val="FF0000"/>
                </a:solidFill>
                <a:effectLst/>
                <a:ea typeface="華康儷中黑(P)" panose="020B0500000000000000" pitchFamily="34" charset="-120"/>
              </a:rPr>
              <a:t>companion</a:t>
            </a:r>
            <a:r>
              <a:rPr lang="en-US" altLang="zh-CN" sz="3600" dirty="0">
                <a:effectLst/>
                <a:ea typeface="華康儷中黑(P)" panose="020B0500000000000000" pitchFamily="34" charset="-120"/>
              </a:rPr>
              <a:t>.” Humans must learn to live in harmony with nature, cultivating a sense of kinship and affinity with the natural world. </a:t>
            </a:r>
            <a:br>
              <a:rPr lang="en-US" altLang="zh-CN" sz="3600" dirty="0">
                <a:effectLst/>
                <a:ea typeface="華康儷中黑(P)" panose="020B0500000000000000" pitchFamily="34" charset="-120"/>
              </a:rPr>
            </a:br>
            <a:r>
              <a:rPr lang="en-US" altLang="zh-CN" sz="3600" dirty="0">
                <a:effectLst/>
                <a:ea typeface="華康儷中黑(P)" panose="020B0500000000000000" pitchFamily="34" charset="-120"/>
              </a:rPr>
              <a:t>Only then can humanity endure and thrive </a:t>
            </a:r>
            <a:br>
              <a:rPr lang="en-US" altLang="zh-CN" sz="3600" dirty="0">
                <a:effectLst/>
                <a:ea typeface="華康儷中黑(P)" panose="020B0500000000000000" pitchFamily="34" charset="-120"/>
              </a:rPr>
            </a:br>
            <a:r>
              <a:rPr lang="en-US" altLang="zh-CN" sz="3600" dirty="0">
                <a:ea typeface="華康儷中黑(P)" panose="020B0500000000000000" pitchFamily="34" charset="-120"/>
              </a:rPr>
              <a:t>on</a:t>
            </a:r>
            <a:r>
              <a:rPr lang="zh-TW" altLang="en-US" sz="3600" dirty="0">
                <a:ea typeface="華康儷中黑(P)" panose="020B0500000000000000" pitchFamily="34" charset="-120"/>
              </a:rPr>
              <a:t> </a:t>
            </a:r>
            <a:r>
              <a:rPr lang="en-US" altLang="zh-TW" sz="3600" dirty="0">
                <a:ea typeface="華康儷中黑(P)" panose="020B0500000000000000" pitchFamily="34" charset="-120"/>
              </a:rPr>
              <a:t>earth</a:t>
            </a:r>
            <a:r>
              <a:rPr lang="zh-TW" altLang="en-US" sz="3600" dirty="0">
                <a:ea typeface="華康儷中黑(P)" panose="020B0500000000000000" pitchFamily="34" charset="-120"/>
              </a:rPr>
              <a:t> </a:t>
            </a:r>
            <a:r>
              <a:rPr lang="en-US" altLang="zh-CN" sz="3600" dirty="0">
                <a:effectLst/>
                <a:ea typeface="華康儷中黑(P)" panose="020B0500000000000000" pitchFamily="34" charset="-120"/>
              </a:rPr>
              <a:t>for generations to come.</a:t>
            </a:r>
          </a:p>
        </p:txBody>
      </p:sp>
    </p:spTree>
    <p:extLst>
      <p:ext uri="{BB962C8B-B14F-4D97-AF65-F5344CB8AC3E}">
        <p14:creationId xmlns:p14="http://schemas.microsoft.com/office/powerpoint/2010/main" val="3973444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137160"/>
            <a:ext cx="9144000" cy="6510528"/>
          </a:xfrm>
        </p:spPr>
        <p:txBody>
          <a:bodyPr>
            <a:normAutofit lnSpcReduction="10000"/>
          </a:bodyPr>
          <a:lstStyle/>
          <a:p>
            <a:pPr>
              <a:lnSpc>
                <a:spcPts val="4200"/>
              </a:lnSpc>
            </a:pPr>
            <a:r>
              <a:rPr lang="zh-CN" altLang="en-US" sz="3600" dirty="0">
                <a:solidFill>
                  <a:srgbClr val="FF0000"/>
                </a:solidFill>
                <a:highlight>
                  <a:srgbClr val="FFFF00"/>
                </a:highlight>
                <a:ea typeface="華康儷中黑(P)" panose="020B0500000000000000" pitchFamily="34" charset="-120"/>
              </a:rPr>
              <a:t>萬籟有聲</a:t>
            </a:r>
            <a:r>
              <a:rPr lang="en-US" altLang="zh-TW" sz="3600" dirty="0">
                <a:ea typeface="華康儷中黑(P)" panose="020B0500000000000000" pitchFamily="34" charset="-120"/>
              </a:rPr>
              <a:t>.</a:t>
            </a:r>
            <a:r>
              <a:rPr lang="zh-CN" altLang="en-US" sz="3600" dirty="0">
                <a:ea typeface="華康儷中黑(P)" panose="020B0500000000000000" pitchFamily="34" charset="-120"/>
              </a:rPr>
              <a:t> 郊游</a:t>
            </a:r>
            <a:r>
              <a:rPr lang="zh-TW" altLang="en-US" sz="3600" dirty="0">
                <a:ea typeface="華康儷中黑(P)" panose="020B0500000000000000" pitchFamily="34" charset="-120"/>
              </a:rPr>
              <a:t>時</a:t>
            </a:r>
            <a:r>
              <a:rPr lang="en-US" altLang="zh-TW" sz="3600" dirty="0">
                <a:ea typeface="華康儷中黑(P)" panose="020B0500000000000000" pitchFamily="34" charset="-120"/>
              </a:rPr>
              <a:t>,</a:t>
            </a:r>
            <a:r>
              <a:rPr lang="zh-CN" altLang="en-US" sz="3600" dirty="0">
                <a:ea typeface="華康儷中黑(P)" panose="020B0500000000000000" pitchFamily="34" charset="-120"/>
              </a:rPr>
              <a:t>找一處僻靜的地方</a:t>
            </a:r>
            <a:r>
              <a:rPr lang="en-US" altLang="zh-TW" sz="3600" dirty="0">
                <a:ea typeface="華康儷中黑(P)" panose="020B0500000000000000" pitchFamily="34" charset="-120"/>
              </a:rPr>
              <a:t>,</a:t>
            </a:r>
            <a:r>
              <a:rPr lang="zh-TW" altLang="en-US" sz="3600" dirty="0">
                <a:ea typeface="華康儷中黑(P)" panose="020B0500000000000000" pitchFamily="34" charset="-120"/>
              </a:rPr>
              <a:t>靜坐</a:t>
            </a:r>
            <a:r>
              <a:rPr lang="en-US" altLang="zh-TW" sz="3600" dirty="0">
                <a:ea typeface="華康儷中黑(P)" panose="020B0500000000000000" pitchFamily="34" charset="-120"/>
              </a:rPr>
              <a:t>,</a:t>
            </a:r>
            <a:r>
              <a:rPr lang="zh-CN" altLang="en-US" sz="3600" dirty="0">
                <a:ea typeface="華康儷中黑(P)" panose="020B0500000000000000" pitchFamily="34" charset="-120"/>
              </a:rPr>
              <a:t>閉上眼睛</a:t>
            </a:r>
            <a:r>
              <a:rPr lang="en-US" altLang="zh-TW" sz="3600" dirty="0">
                <a:ea typeface="華康儷中黑(P)" panose="020B0500000000000000" pitchFamily="34" charset="-120"/>
              </a:rPr>
              <a:t>,</a:t>
            </a:r>
            <a:r>
              <a:rPr lang="zh-CN" altLang="en-US" sz="3600" dirty="0">
                <a:ea typeface="華康儷中黑(P)" panose="020B0500000000000000" pitchFamily="34" charset="-120"/>
              </a:rPr>
              <a:t>靜聽</a:t>
            </a:r>
            <a:r>
              <a:rPr lang="en-US" altLang="zh-TW" sz="3600" dirty="0">
                <a:ea typeface="華康儷中黑(P)" panose="020B0500000000000000" pitchFamily="34" charset="-120"/>
              </a:rPr>
              <a:t>5</a:t>
            </a:r>
            <a:r>
              <a:rPr lang="zh-CN" altLang="en-US" sz="3600" dirty="0">
                <a:ea typeface="華康儷中黑(P)" panose="020B0500000000000000" pitchFamily="34" charset="-120"/>
              </a:rPr>
              <a:t>至</a:t>
            </a:r>
            <a:r>
              <a:rPr lang="en-US" altLang="zh-TW" sz="3600" dirty="0">
                <a:ea typeface="華康儷中黑(P)" panose="020B0500000000000000" pitchFamily="34" charset="-120"/>
              </a:rPr>
              <a:t>10</a:t>
            </a:r>
            <a:r>
              <a:rPr lang="zh-CN" altLang="en-US" sz="3600" dirty="0">
                <a:ea typeface="華康儷中黑(P)" panose="020B0500000000000000" pitchFamily="34" charset="-120"/>
              </a:rPr>
              <a:t>分鐘</a:t>
            </a:r>
            <a:r>
              <a:rPr lang="en-US" altLang="zh-TW" sz="3600" dirty="0">
                <a:ea typeface="華康儷中黑(P)" panose="020B0500000000000000" pitchFamily="34" charset="-120"/>
              </a:rPr>
              <a:t>,</a:t>
            </a:r>
            <a:r>
              <a:rPr lang="zh-CN" altLang="en-US" sz="3600" dirty="0">
                <a:ea typeface="華康儷中黑(P)" panose="020B0500000000000000" pitchFamily="34" charset="-120"/>
              </a:rPr>
              <a:t>嘗試用耳朵去捕捉到</a:t>
            </a:r>
            <a:r>
              <a:rPr lang="zh-CN" altLang="en-US" sz="3600" dirty="0">
                <a:solidFill>
                  <a:srgbClr val="FF0000"/>
                </a:solidFill>
                <a:ea typeface="華康儷中黑(P)" panose="020B0500000000000000" pitchFamily="34" charset="-120"/>
              </a:rPr>
              <a:t>有多少鳥兒在鳴叫</a:t>
            </a:r>
            <a:r>
              <a:rPr lang="en-US" altLang="zh-TW" sz="3600" dirty="0">
                <a:ea typeface="華康儷中黑(P)" panose="020B0500000000000000" pitchFamily="34" charset="-120"/>
              </a:rPr>
              <a:t>,</a:t>
            </a:r>
            <a:r>
              <a:rPr lang="zh-CN" altLang="en-US" sz="3600" dirty="0">
                <a:ea typeface="華康儷中黑(P)" panose="020B0500000000000000" pitchFamily="34" charset="-120"/>
              </a:rPr>
              <a:t>或捕捉到有多少聲音</a:t>
            </a:r>
            <a:r>
              <a:rPr lang="en-US" altLang="zh-TW" sz="3600" dirty="0">
                <a:ea typeface="華康儷中黑(P)" panose="020B0500000000000000" pitchFamily="34" charset="-120"/>
              </a:rPr>
              <a:t>,</a:t>
            </a:r>
            <a:br>
              <a:rPr lang="en-US" altLang="zh-TW" sz="3600" dirty="0">
                <a:ea typeface="華康儷中黑(P)" panose="020B0500000000000000" pitchFamily="34" charset="-120"/>
              </a:rPr>
            </a:br>
            <a:r>
              <a:rPr lang="zh-CN" altLang="en-US" sz="3600" dirty="0">
                <a:ea typeface="華康儷中黑(P)" panose="020B0500000000000000" pitchFamily="34" charset="-120"/>
              </a:rPr>
              <a:t>如鳥聲</a:t>
            </a:r>
            <a:r>
              <a:rPr lang="en-US" altLang="zh-TW" sz="3600" dirty="0">
                <a:ea typeface="華康儷中黑(P)" panose="020B0500000000000000" pitchFamily="34" charset="-120"/>
              </a:rPr>
              <a:t>,</a:t>
            </a:r>
            <a:r>
              <a:rPr lang="zh-CN" altLang="en-US" sz="3600" dirty="0">
                <a:ea typeface="華康儷中黑(P)" panose="020B0500000000000000" pitchFamily="34" charset="-120"/>
              </a:rPr>
              <a:t>風聲</a:t>
            </a:r>
            <a:r>
              <a:rPr lang="en-US" altLang="zh-TW" sz="3600" dirty="0">
                <a:ea typeface="華康儷中黑(P)" panose="020B0500000000000000" pitchFamily="34" charset="-120"/>
              </a:rPr>
              <a:t>,</a:t>
            </a:r>
            <a:r>
              <a:rPr lang="zh-CN" altLang="en-US" sz="3600" dirty="0">
                <a:ea typeface="華康儷中黑(P)" panose="020B0500000000000000" pitchFamily="34" charset="-120"/>
              </a:rPr>
              <a:t>樹葉沙沙聲</a:t>
            </a:r>
            <a:r>
              <a:rPr lang="en-US" altLang="zh-TW" sz="3600" dirty="0">
                <a:ea typeface="華康儷中黑(P)" panose="020B0500000000000000" pitchFamily="34" charset="-120"/>
              </a:rPr>
              <a:t>,</a:t>
            </a:r>
            <a:r>
              <a:rPr lang="zh-CN" altLang="en-US" sz="3600" dirty="0">
                <a:ea typeface="華康儷中黑(P)" panose="020B0500000000000000" pitchFamily="34" charset="-120"/>
              </a:rPr>
              <a:t>蟲聲</a:t>
            </a:r>
            <a:r>
              <a:rPr lang="en-US" altLang="zh-TW" sz="3600" dirty="0">
                <a:ea typeface="華康儷中黑(P)" panose="020B0500000000000000" pitchFamily="34" charset="-120"/>
              </a:rPr>
              <a:t>,</a:t>
            </a:r>
            <a:br>
              <a:rPr lang="en-US" altLang="zh-TW" sz="3600" dirty="0">
                <a:ea typeface="華康儷中黑(P)" panose="020B0500000000000000" pitchFamily="34" charset="-120"/>
              </a:rPr>
            </a:br>
            <a:r>
              <a:rPr lang="zh-CN" altLang="en-US" sz="3600" dirty="0">
                <a:ea typeface="華康儷中黑(P)" panose="020B0500000000000000" pitchFamily="34" charset="-120"/>
              </a:rPr>
              <a:t>狗吠聲</a:t>
            </a:r>
            <a:r>
              <a:rPr lang="zh-TW" altLang="en-US" sz="3600" dirty="0">
                <a:ea typeface="華康儷中黑(P)" panose="020B0500000000000000" pitchFamily="34" charset="-120"/>
              </a:rPr>
              <a:t>等</a:t>
            </a:r>
            <a:r>
              <a:rPr lang="en-US" altLang="zh-TW" sz="3600" dirty="0">
                <a:ea typeface="華康儷中黑(P)" panose="020B0500000000000000" pitchFamily="34" charset="-120"/>
              </a:rPr>
              <a:t>.</a:t>
            </a:r>
            <a:r>
              <a:rPr lang="zh-CN" altLang="en-US" sz="3600" dirty="0">
                <a:ea typeface="華康儷中黑(P)" panose="020B0500000000000000" pitchFamily="34" charset="-120"/>
              </a:rPr>
              <a:t>然後分享感受</a:t>
            </a:r>
            <a:r>
              <a:rPr lang="en-US" altLang="zh-TW" sz="3600" dirty="0">
                <a:ea typeface="華康儷中黑(P)" panose="020B0500000000000000" pitchFamily="34" charset="-120"/>
              </a:rPr>
              <a:t>.</a:t>
            </a:r>
          </a:p>
          <a:p>
            <a:r>
              <a:rPr lang="en-US" altLang="zh-TW" sz="3600" dirty="0">
                <a:solidFill>
                  <a:srgbClr val="FF0000"/>
                </a:solidFill>
                <a:highlight>
                  <a:srgbClr val="FFFF00"/>
                </a:highlight>
                <a:ea typeface="華康儷中黑(P)" panose="020B0500000000000000" pitchFamily="34" charset="-120"/>
              </a:rPr>
              <a:t>All Creation Has a Voice</a:t>
            </a:r>
            <a:r>
              <a:rPr lang="en-US" altLang="zh-TW" sz="3600" dirty="0">
                <a:ea typeface="華康儷中黑(P)" panose="020B0500000000000000" pitchFamily="34" charset="-120"/>
              </a:rPr>
              <a:t>: During an outing, find a quiet spot. Sit in stillness, close your eyes, and </a:t>
            </a:r>
            <a:r>
              <a:rPr lang="en-US" altLang="zh-TW" sz="3600" dirty="0">
                <a:solidFill>
                  <a:srgbClr val="FF0000"/>
                </a:solidFill>
                <a:ea typeface="華康儷中黑(P)" panose="020B0500000000000000" pitchFamily="34" charset="-120"/>
              </a:rPr>
              <a:t>listen attentively for five to ten minutes</a:t>
            </a:r>
            <a:r>
              <a:rPr lang="en-US" altLang="zh-TW" sz="3600" dirty="0">
                <a:ea typeface="華康儷中黑(P)" panose="020B0500000000000000" pitchFamily="34" charset="-120"/>
              </a:rPr>
              <a:t>. Try to discern how many birds are singing or how many different sounds you can capture (such as birdsong, the whisper of the wind, the rustling of leaves, the chirping of insects, or the bark of a dog). Afterwards, share your reflections.</a:t>
            </a:r>
            <a:endParaRPr lang="zh-TW" altLang="en-US" sz="3600" dirty="0">
              <a:ea typeface="華康儷中黑(P)" panose="020B0500000000000000" pitchFamily="34" charset="-120"/>
            </a:endParaRPr>
          </a:p>
        </p:txBody>
      </p:sp>
    </p:spTree>
    <p:extLst>
      <p:ext uri="{BB962C8B-B14F-4D97-AF65-F5344CB8AC3E}">
        <p14:creationId xmlns:p14="http://schemas.microsoft.com/office/powerpoint/2010/main" val="1441120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137160"/>
            <a:ext cx="9144000" cy="6720840"/>
          </a:xfrm>
        </p:spPr>
        <p:txBody>
          <a:bodyPr>
            <a:noAutofit/>
          </a:bodyPr>
          <a:lstStyle/>
          <a:p>
            <a:r>
              <a:rPr lang="zh-CN" altLang="en-US" sz="3600" dirty="0">
                <a:solidFill>
                  <a:srgbClr val="FF0000"/>
                </a:solidFill>
                <a:highlight>
                  <a:srgbClr val="FFFF00"/>
                </a:highlight>
                <a:ea typeface="華康儷中黑(P)" panose="020B0500000000000000" pitchFamily="34" charset="-120"/>
              </a:rPr>
              <a:t>萬物靜觀皆自得</a:t>
            </a:r>
            <a:r>
              <a:rPr lang="en-US" altLang="zh-TW" sz="3600" dirty="0">
                <a:ea typeface="華康儷中黑(P)" panose="020B0500000000000000" pitchFamily="34" charset="-120"/>
              </a:rPr>
              <a:t>.</a:t>
            </a:r>
            <a:r>
              <a:rPr lang="zh-CN" altLang="en-US" sz="3600" dirty="0">
                <a:ea typeface="華康儷中黑(P)" panose="020B0500000000000000" pitchFamily="34" charset="-120"/>
              </a:rPr>
              <a:t>到郊外</a:t>
            </a:r>
            <a:r>
              <a:rPr lang="en-US" altLang="zh-TW" sz="3600" dirty="0">
                <a:ea typeface="華康儷中黑(P)" panose="020B0500000000000000" pitchFamily="34" charset="-120"/>
              </a:rPr>
              <a:t>,</a:t>
            </a:r>
            <a:r>
              <a:rPr lang="zh-CN" altLang="en-US" sz="3600" dirty="0">
                <a:ea typeface="華康儷中黑(P)" panose="020B0500000000000000" pitchFamily="34" charset="-120"/>
              </a:rPr>
              <a:t>請孩子定睛注目欣賞一種物品</a:t>
            </a:r>
            <a:r>
              <a:rPr lang="en-US" altLang="zh-TW" sz="3600" dirty="0">
                <a:ea typeface="華康儷中黑(P)" panose="020B0500000000000000" pitchFamily="34" charset="-120"/>
              </a:rPr>
              <a:t>3</a:t>
            </a:r>
            <a:r>
              <a:rPr lang="zh-CN" altLang="en-US" sz="3600" dirty="0">
                <a:ea typeface="華康儷中黑(P)" panose="020B0500000000000000" pitchFamily="34" charset="-120"/>
              </a:rPr>
              <a:t>至</a:t>
            </a:r>
            <a:r>
              <a:rPr lang="en-US" altLang="zh-TW" sz="3600" dirty="0">
                <a:ea typeface="華康儷中黑(P)" panose="020B0500000000000000" pitchFamily="34" charset="-120"/>
              </a:rPr>
              <a:t>5</a:t>
            </a:r>
            <a:r>
              <a:rPr lang="zh-CN" altLang="en-US" sz="3600" dirty="0">
                <a:ea typeface="華康儷中黑(P)" panose="020B0500000000000000" pitchFamily="34" charset="-120"/>
              </a:rPr>
              <a:t>分鐘</a:t>
            </a:r>
            <a:r>
              <a:rPr lang="en-US" altLang="zh-TW" sz="3600" dirty="0">
                <a:ea typeface="華康儷中黑(P)" panose="020B0500000000000000" pitchFamily="34" charset="-120"/>
              </a:rPr>
              <a:t>,</a:t>
            </a:r>
            <a:r>
              <a:rPr lang="zh-CN" altLang="en-US" sz="3600" dirty="0">
                <a:ea typeface="華康儷中黑(P)" panose="020B0500000000000000" pitchFamily="34" charset="-120"/>
              </a:rPr>
              <a:t>如一片浮雲</a:t>
            </a:r>
            <a:r>
              <a:rPr lang="en-US" altLang="zh-TW" sz="3600" dirty="0">
                <a:ea typeface="華康儷中黑(P)" panose="020B0500000000000000" pitchFamily="34" charset="-120"/>
              </a:rPr>
              <a:t>,</a:t>
            </a:r>
            <a:r>
              <a:rPr lang="zh-CN" altLang="en-US" sz="3600" dirty="0">
                <a:ea typeface="華康儷中黑(P)" panose="020B0500000000000000" pitchFamily="34" charset="-120"/>
              </a:rPr>
              <a:t>一朵花</a:t>
            </a:r>
            <a:r>
              <a:rPr lang="en-US" altLang="zh-TW" sz="3600" dirty="0">
                <a:ea typeface="華康儷中黑(P)" panose="020B0500000000000000" pitchFamily="34" charset="-120"/>
              </a:rPr>
              <a:t>,</a:t>
            </a:r>
            <a:r>
              <a:rPr lang="zh-CN" altLang="en-US" sz="3600" dirty="0">
                <a:ea typeface="華康儷中黑(P)" panose="020B0500000000000000" pitchFamily="34" charset="-120"/>
              </a:rPr>
              <a:t>一隻螞蟻</a:t>
            </a:r>
            <a:r>
              <a:rPr lang="en-US" altLang="zh-TW" sz="3600" dirty="0">
                <a:ea typeface="華康儷中黑(P)" panose="020B0500000000000000" pitchFamily="34" charset="-120"/>
              </a:rPr>
              <a:t>,</a:t>
            </a:r>
            <a:r>
              <a:rPr lang="zh-CN" altLang="en-US" sz="3600" dirty="0">
                <a:ea typeface="華康儷中黑(P)" panose="020B0500000000000000" pitchFamily="34" charset="-120"/>
              </a:rPr>
              <a:t> 一片葉子</a:t>
            </a:r>
            <a:r>
              <a:rPr lang="en-US" altLang="zh-TW" sz="3600" dirty="0">
                <a:ea typeface="華康儷中黑(P)" panose="020B0500000000000000" pitchFamily="34" charset="-120"/>
              </a:rPr>
              <a:t>,</a:t>
            </a:r>
            <a:r>
              <a:rPr lang="zh-CN" altLang="en-US" sz="3600" dirty="0">
                <a:ea typeface="華康儷中黑(P)" panose="020B0500000000000000" pitchFamily="34" charset="-120"/>
              </a:rPr>
              <a:t> 一處景色</a:t>
            </a:r>
            <a:r>
              <a:rPr lang="en-US" altLang="zh-TW" sz="3600" dirty="0">
                <a:ea typeface="華康儷中黑(P)" panose="020B0500000000000000" pitchFamily="34" charset="-120"/>
              </a:rPr>
              <a:t>.</a:t>
            </a:r>
            <a:r>
              <a:rPr lang="zh-CN" altLang="en-US" sz="3600" dirty="0">
                <a:ea typeface="華康儷中黑(P)" panose="020B0500000000000000" pitchFamily="34" charset="-120"/>
              </a:rPr>
              <a:t>細心觀察該物品或景觀</a:t>
            </a:r>
            <a:r>
              <a:rPr lang="en-US" altLang="zh-TW" sz="3600" dirty="0">
                <a:ea typeface="華康儷中黑(P)" panose="020B0500000000000000" pitchFamily="34" charset="-120"/>
              </a:rPr>
              <a:t>,</a:t>
            </a:r>
            <a:r>
              <a:rPr lang="zh-CN" altLang="en-US" sz="3600" dirty="0">
                <a:ea typeface="華康儷中黑(P)" panose="020B0500000000000000" pitchFamily="34" charset="-120"/>
              </a:rPr>
              <a:t>全心投入該境界</a:t>
            </a:r>
            <a:r>
              <a:rPr lang="en-US" altLang="zh-TW" sz="3600" dirty="0">
                <a:ea typeface="華康儷中黑(P)" panose="020B0500000000000000" pitchFamily="34" charset="-120"/>
              </a:rPr>
              <a:t>.</a:t>
            </a:r>
            <a:r>
              <a:rPr lang="zh-CN" altLang="en-US" sz="3600" dirty="0">
                <a:ea typeface="華康儷中黑(P)" panose="020B0500000000000000" pitchFamily="34" charset="-120"/>
              </a:rPr>
              <a:t>然後一起分享感受</a:t>
            </a:r>
            <a:r>
              <a:rPr lang="en-US" altLang="zh-TW" sz="3600" dirty="0">
                <a:ea typeface="華康儷中黑(P)" panose="020B0500000000000000" pitchFamily="34" charset="-120"/>
              </a:rPr>
              <a:t>.</a:t>
            </a:r>
          </a:p>
          <a:p>
            <a:pPr>
              <a:lnSpc>
                <a:spcPts val="3800"/>
              </a:lnSpc>
            </a:pPr>
            <a:r>
              <a:rPr lang="en-US" altLang="zh-TW" sz="3600" spc="-100" dirty="0">
                <a:solidFill>
                  <a:srgbClr val="FF0000"/>
                </a:solidFill>
                <a:ea typeface="華康儷中黑(P)" panose="020B0500000000000000" pitchFamily="34" charset="-120"/>
              </a:rPr>
              <a:t>In the Stillness of Observation, All Things Reveal Their Splendor</a:t>
            </a:r>
            <a:r>
              <a:rPr lang="en-US" altLang="zh-TW" sz="3600" spc="-100" dirty="0">
                <a:ea typeface="華康儷中黑(P)" panose="020B0500000000000000" pitchFamily="34" charset="-120"/>
              </a:rPr>
              <a:t>: When in the countryside, invite the child to fix their gaze and attentively appreciate </a:t>
            </a:r>
            <a:br>
              <a:rPr lang="en-US" altLang="zh-TW" sz="3600" spc="-100" dirty="0">
                <a:ea typeface="華康儷中黑(P)" panose="020B0500000000000000" pitchFamily="34" charset="-120"/>
              </a:rPr>
            </a:br>
            <a:r>
              <a:rPr lang="en-US" altLang="zh-TW" sz="3600" spc="-100" dirty="0">
                <a:ea typeface="華康儷中黑(P)" panose="020B0500000000000000" pitchFamily="34" charset="-120"/>
              </a:rPr>
              <a:t>one object for three to five minutes—</a:t>
            </a:r>
            <a:br>
              <a:rPr lang="en-US" altLang="zh-TW" sz="3600" spc="-100" dirty="0">
                <a:ea typeface="華康儷中黑(P)" panose="020B0500000000000000" pitchFamily="34" charset="-120"/>
              </a:rPr>
            </a:br>
            <a:r>
              <a:rPr lang="en-US" altLang="zh-TW" sz="3600" spc="-100" dirty="0">
                <a:ea typeface="華康儷中黑(P)" panose="020B0500000000000000" pitchFamily="34" charset="-120"/>
              </a:rPr>
              <a:t>be it a drifting cloud, a single flower, an ant, a leaf, or a landscape. Observe the item or </a:t>
            </a:r>
            <a:br>
              <a:rPr lang="en-US" altLang="zh-TW" sz="3600" spc="-100" dirty="0">
                <a:ea typeface="華康儷中黑(P)" panose="020B0500000000000000" pitchFamily="34" charset="-120"/>
              </a:rPr>
            </a:br>
            <a:r>
              <a:rPr lang="en-US" altLang="zh-TW" sz="3600" spc="-100" dirty="0">
                <a:ea typeface="華康儷中黑(P)" panose="020B0500000000000000" pitchFamily="34" charset="-120"/>
              </a:rPr>
              <a:t>scene with care, immersing fully in a state where </a:t>
            </a:r>
            <a:br>
              <a:rPr lang="en-US" altLang="zh-TW" sz="3600" spc="-100" dirty="0">
                <a:ea typeface="華康儷中黑(P)" panose="020B0500000000000000" pitchFamily="34" charset="-120"/>
              </a:rPr>
            </a:br>
            <a:r>
              <a:rPr lang="en-US" altLang="zh-TW" sz="3600" spc="-100" dirty="0">
                <a:solidFill>
                  <a:srgbClr val="FF0000"/>
                </a:solidFill>
                <a:ea typeface="華康儷中黑(P)" panose="020B0500000000000000" pitchFamily="34" charset="-120"/>
              </a:rPr>
              <a:t>the self and the object become one</a:t>
            </a:r>
            <a:r>
              <a:rPr lang="en-US" altLang="zh-TW" sz="3600" spc="-100" dirty="0">
                <a:ea typeface="華康儷中黑(P)" panose="020B0500000000000000" pitchFamily="34" charset="-120"/>
              </a:rPr>
              <a:t>. </a:t>
            </a:r>
            <a:br>
              <a:rPr lang="en-US" altLang="zh-TW" sz="3600" spc="-100" dirty="0">
                <a:ea typeface="華康儷中黑(P)" panose="020B0500000000000000" pitchFamily="34" charset="-120"/>
              </a:rPr>
            </a:br>
            <a:r>
              <a:rPr lang="en-US" altLang="zh-TW" sz="3600" spc="-100" dirty="0">
                <a:ea typeface="華康儷中黑(P)" panose="020B0500000000000000" pitchFamily="34" charset="-120"/>
              </a:rPr>
              <a:t>Then, share your feelings.</a:t>
            </a:r>
            <a:endParaRPr lang="zh-TW" altLang="en-US" sz="3600" spc="-100" dirty="0">
              <a:ea typeface="華康儷中黑(P)" panose="020B0500000000000000" pitchFamily="34" charset="-120"/>
            </a:endParaRPr>
          </a:p>
        </p:txBody>
      </p:sp>
    </p:spTree>
    <p:extLst>
      <p:ext uri="{BB962C8B-B14F-4D97-AF65-F5344CB8AC3E}">
        <p14:creationId xmlns:p14="http://schemas.microsoft.com/office/powerpoint/2010/main" val="1789752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137160"/>
            <a:ext cx="9144000" cy="6537960"/>
          </a:xfrm>
        </p:spPr>
        <p:txBody>
          <a:bodyPr>
            <a:noAutofit/>
          </a:bodyPr>
          <a:lstStyle/>
          <a:p>
            <a:pPr>
              <a:lnSpc>
                <a:spcPts val="4560"/>
              </a:lnSpc>
            </a:pPr>
            <a:r>
              <a:rPr lang="zh-CN" altLang="en-US" sz="3800" dirty="0">
                <a:solidFill>
                  <a:srgbClr val="FF0000"/>
                </a:solidFill>
                <a:highlight>
                  <a:srgbClr val="FFFF00"/>
                </a:highlight>
                <a:latin typeface="華康儷中黑(P)" panose="020B0500000000000000" pitchFamily="34" charset="-120"/>
                <a:ea typeface="華康儷中黑(P)" panose="020B0500000000000000" pitchFamily="34" charset="-120"/>
              </a:rPr>
              <a:t>天地一體</a:t>
            </a:r>
            <a:r>
              <a:rPr lang="en-US" altLang="zh-TW" sz="3800" dirty="0">
                <a:solidFill>
                  <a:srgbClr val="FF0000"/>
                </a:solidFill>
                <a:highlight>
                  <a:srgbClr val="FFFF00"/>
                </a:highlight>
                <a:latin typeface="華康儷中黑(P)" panose="020B0500000000000000" pitchFamily="34" charset="-120"/>
                <a:ea typeface="華康儷中黑(P)" panose="020B0500000000000000" pitchFamily="34" charset="-120"/>
              </a:rPr>
              <a:t>,</a:t>
            </a:r>
            <a:r>
              <a:rPr lang="zh-CN" altLang="en-US" sz="3800" dirty="0">
                <a:solidFill>
                  <a:srgbClr val="FF0000"/>
                </a:solidFill>
                <a:highlight>
                  <a:srgbClr val="FFFF00"/>
                </a:highlight>
                <a:latin typeface="華康儷中黑(P)" panose="020B0500000000000000" pitchFamily="34" charset="-120"/>
                <a:ea typeface="華康儷中黑(P)" panose="020B0500000000000000" pitchFamily="34" charset="-120"/>
              </a:rPr>
              <a:t>天人合一</a:t>
            </a:r>
            <a:r>
              <a:rPr lang="en-US" altLang="zh-TW" sz="3800" dirty="0">
                <a:latin typeface="華康儷中黑(P)" panose="020B0500000000000000" pitchFamily="34" charset="-120"/>
                <a:ea typeface="華康儷中黑(P)" panose="020B0500000000000000" pitchFamily="34" charset="-120"/>
              </a:rPr>
              <a:t>.</a:t>
            </a:r>
            <a:r>
              <a:rPr lang="zh-CN" altLang="en-US" sz="3800" dirty="0">
                <a:latin typeface="華康儷中黑(P)" panose="020B0500000000000000" pitchFamily="34" charset="-120"/>
                <a:ea typeface="華康儷中黑(P)" panose="020B0500000000000000" pitchFamily="34" charset="-120"/>
              </a:rPr>
              <a:t>到郊外</a:t>
            </a:r>
            <a:r>
              <a:rPr lang="en-US" altLang="zh-TW" sz="3800" dirty="0">
                <a:latin typeface="華康儷中黑(P)" panose="020B0500000000000000" pitchFamily="34" charset="-120"/>
                <a:ea typeface="華康儷中黑(P)" panose="020B0500000000000000" pitchFamily="34" charset="-120"/>
              </a:rPr>
              <a:t>,</a:t>
            </a:r>
            <a:r>
              <a:rPr lang="zh-CN" altLang="en-US" sz="3800" dirty="0">
                <a:latin typeface="華康儷中黑(P)" panose="020B0500000000000000" pitchFamily="34" charset="-120"/>
                <a:ea typeface="華康儷中黑(P)" panose="020B0500000000000000" pitchFamily="34" charset="-120"/>
              </a:rPr>
              <a:t>找一處僻靜地方</a:t>
            </a:r>
            <a:r>
              <a:rPr lang="en-US" altLang="zh-TW" sz="3800" dirty="0">
                <a:latin typeface="華康儷中黑(P)" panose="020B0500000000000000" pitchFamily="34" charset="-120"/>
                <a:ea typeface="華康儷中黑(P)" panose="020B0500000000000000" pitchFamily="34" charset="-120"/>
              </a:rPr>
              <a:t>,</a:t>
            </a:r>
            <a:r>
              <a:rPr lang="zh-CN" altLang="en-US" sz="3800" dirty="0">
                <a:latin typeface="華康儷中黑(P)" panose="020B0500000000000000" pitchFamily="34" charset="-120"/>
                <a:ea typeface="華康儷中黑(P)" panose="020B0500000000000000" pitchFamily="34" charset="-120"/>
              </a:rPr>
              <a:t>教孩子靜坐</a:t>
            </a:r>
            <a:r>
              <a:rPr lang="en-US" altLang="zh-TW" sz="3800" dirty="0">
                <a:latin typeface="華康儷中黑(P)" panose="020B0500000000000000" pitchFamily="34" charset="-120"/>
                <a:ea typeface="華康儷中黑(P)" panose="020B0500000000000000" pitchFamily="34" charset="-120"/>
              </a:rPr>
              <a:t>,</a:t>
            </a:r>
            <a:r>
              <a:rPr lang="zh-CN" altLang="en-US" sz="3800" dirty="0">
                <a:latin typeface="華康儷中黑(P)" panose="020B0500000000000000" pitchFamily="34" charset="-120"/>
                <a:ea typeface="華康儷中黑(P)" panose="020B0500000000000000" pitchFamily="34" charset="-120"/>
              </a:rPr>
              <a:t>深呼吸</a:t>
            </a:r>
            <a:r>
              <a:rPr lang="en-US" altLang="zh-TW" sz="3800" dirty="0">
                <a:latin typeface="華康儷中黑(P)" panose="020B0500000000000000" pitchFamily="34" charset="-120"/>
                <a:ea typeface="華康儷中黑(P)" panose="020B0500000000000000" pitchFamily="34" charset="-120"/>
              </a:rPr>
              <a:t>,</a:t>
            </a:r>
            <a:r>
              <a:rPr lang="zh-CN" altLang="en-US" sz="3800" dirty="0">
                <a:latin typeface="華康儷中黑(P)" panose="020B0500000000000000" pitchFamily="34" charset="-120"/>
                <a:ea typeface="華康儷中黑(P)" panose="020B0500000000000000" pitchFamily="34" charset="-120"/>
              </a:rPr>
              <a:t>全身</a:t>
            </a:r>
            <a:r>
              <a:rPr lang="zh-TW" altLang="en-US" sz="3800" dirty="0">
                <a:latin typeface="華康儷中黑(P)" panose="020B0500000000000000" pitchFamily="34" charset="-120"/>
                <a:ea typeface="華康儷中黑(P)" panose="020B0500000000000000" pitchFamily="34" charset="-120"/>
              </a:rPr>
              <a:t>放</a:t>
            </a:r>
            <a:r>
              <a:rPr lang="zh-CN" altLang="en-US" sz="3800" dirty="0">
                <a:latin typeface="華康儷中黑(P)" panose="020B0500000000000000" pitchFamily="34" charset="-120"/>
                <a:ea typeface="華康儷中黑(P)" panose="020B0500000000000000" pitchFamily="34" charset="-120"/>
              </a:rPr>
              <a:t>鬆 </a:t>
            </a:r>
            <a:br>
              <a:rPr lang="en-US" altLang="zh-CN" sz="3800" dirty="0">
                <a:latin typeface="華康儷中黑(P)" panose="020B0500000000000000" pitchFamily="34" charset="-120"/>
                <a:ea typeface="華康儷中黑(P)" panose="020B0500000000000000" pitchFamily="34" charset="-120"/>
              </a:rPr>
            </a:br>
            <a:r>
              <a:rPr lang="en-US" altLang="zh-CN" sz="3800" dirty="0">
                <a:latin typeface="華康儷中黑(P)" panose="020B0500000000000000" pitchFamily="34" charset="-120"/>
                <a:ea typeface="華康儷中黑(P)" panose="020B0500000000000000" pitchFamily="34" charset="-120"/>
              </a:rPr>
              <a:t>(</a:t>
            </a:r>
            <a:r>
              <a:rPr lang="zh-TW" altLang="en-US" sz="3800" dirty="0">
                <a:latin typeface="華康儷中黑(P)" panose="020B0500000000000000" pitchFamily="34" charset="-120"/>
                <a:ea typeface="華康儷中黑(P)" panose="020B0500000000000000" pitchFamily="34" charset="-120"/>
              </a:rPr>
              <a:t>同時</a:t>
            </a:r>
            <a:r>
              <a:rPr lang="zh-CN" altLang="en-US" sz="3800" dirty="0">
                <a:latin typeface="華康儷中黑(P)" panose="020B0500000000000000" pitchFamily="34" charset="-120"/>
                <a:ea typeface="華康儷中黑(P)" panose="020B0500000000000000" pitchFamily="34" charset="-120"/>
              </a:rPr>
              <a:t>放下</a:t>
            </a:r>
            <a:r>
              <a:rPr lang="zh-TW" altLang="en-US" sz="3800" dirty="0">
                <a:latin typeface="華康儷中黑(P)" panose="020B0500000000000000" pitchFamily="34" charset="-120"/>
                <a:ea typeface="華康儷中黑(P)" panose="020B0500000000000000" pitchFamily="34" charset="-120"/>
              </a:rPr>
              <a:t>一切牽掛</a:t>
            </a:r>
            <a:r>
              <a:rPr lang="en-US" altLang="zh-TW" sz="3800" dirty="0">
                <a:latin typeface="華康儷中黑(P)" panose="020B0500000000000000" pitchFamily="34" charset="-120"/>
                <a:ea typeface="華康儷中黑(P)" panose="020B0500000000000000" pitchFamily="34" charset="-120"/>
              </a:rPr>
              <a:t>,</a:t>
            </a:r>
            <a:r>
              <a:rPr lang="zh-TW" altLang="en-US" sz="3800" dirty="0">
                <a:latin typeface="華康儷中黑(P)" panose="020B0500000000000000" pitchFamily="34" charset="-120"/>
                <a:ea typeface="華康儷中黑(P)" panose="020B0500000000000000" pitchFamily="34" charset="-120"/>
              </a:rPr>
              <a:t>打機</a:t>
            </a:r>
            <a:r>
              <a:rPr lang="en-US" altLang="zh-TW" sz="3800" dirty="0">
                <a:latin typeface="華康儷中黑(P)" panose="020B0500000000000000" pitchFamily="34" charset="-120"/>
                <a:ea typeface="華康儷中黑(P)" panose="020B0500000000000000" pitchFamily="34" charset="-120"/>
              </a:rPr>
              <a:t>,</a:t>
            </a:r>
            <a:r>
              <a:rPr lang="zh-TW" altLang="en-US" sz="3800" dirty="0">
                <a:latin typeface="華康儷中黑(P)" panose="020B0500000000000000" pitchFamily="34" charset="-120"/>
                <a:ea typeface="華康儷中黑(P)" panose="020B0500000000000000" pitchFamily="34" charset="-120"/>
              </a:rPr>
              <a:t>功課等</a:t>
            </a:r>
            <a:r>
              <a:rPr lang="en-US" altLang="zh-CN" sz="3800" dirty="0">
                <a:latin typeface="華康儷中黑(P)" panose="020B0500000000000000" pitchFamily="34" charset="-120"/>
                <a:ea typeface="華康儷中黑(P)" panose="020B0500000000000000" pitchFamily="34" charset="-120"/>
              </a:rPr>
              <a:t>)</a:t>
            </a:r>
            <a:r>
              <a:rPr lang="en-US" altLang="zh-TW" sz="3800" dirty="0">
                <a:latin typeface="華康儷中黑(P)" panose="020B0500000000000000" pitchFamily="34" charset="-120"/>
                <a:ea typeface="華康儷中黑(P)" panose="020B0500000000000000" pitchFamily="34" charset="-120"/>
              </a:rPr>
              <a:t>.</a:t>
            </a:r>
            <a:br>
              <a:rPr lang="en-US" altLang="zh-TW" sz="3800" dirty="0">
                <a:latin typeface="華康儷中黑(P)" panose="020B0500000000000000" pitchFamily="34" charset="-120"/>
                <a:ea typeface="華康儷中黑(P)" panose="020B0500000000000000" pitchFamily="34" charset="-120"/>
              </a:rPr>
            </a:br>
            <a:r>
              <a:rPr lang="zh-CN" altLang="en-US" sz="3800" dirty="0">
                <a:latin typeface="華康儷中黑(P)" panose="020B0500000000000000" pitchFamily="34" charset="-120"/>
                <a:ea typeface="華康儷中黑(P)" panose="020B0500000000000000" pitchFamily="34" charset="-120"/>
              </a:rPr>
              <a:t>感受自己與大自然合而</a:t>
            </a:r>
            <a:r>
              <a:rPr lang="zh-TW" altLang="en-US" sz="3800" dirty="0">
                <a:latin typeface="華康儷中黑(P)" panose="020B0500000000000000" pitchFamily="34" charset="-120"/>
                <a:ea typeface="華康儷中黑(P)" panose="020B0500000000000000" pitchFamily="34" charset="-120"/>
              </a:rPr>
              <a:t>為</a:t>
            </a:r>
            <a:r>
              <a:rPr lang="zh-CN" altLang="en-US" sz="3800" dirty="0">
                <a:latin typeface="華康儷中黑(P)" panose="020B0500000000000000" pitchFamily="34" charset="-120"/>
                <a:ea typeface="華康儷中黑(P)" panose="020B0500000000000000" pitchFamily="34" charset="-120"/>
              </a:rPr>
              <a:t>一的境界</a:t>
            </a:r>
            <a:r>
              <a:rPr lang="en-US" altLang="zh-TW" sz="3800" dirty="0">
                <a:latin typeface="華康儷中黑(P)" panose="020B0500000000000000" pitchFamily="34" charset="-120"/>
                <a:ea typeface="華康儷中黑(P)" panose="020B0500000000000000" pitchFamily="34" charset="-120"/>
              </a:rPr>
              <a:t>.</a:t>
            </a:r>
          </a:p>
          <a:p>
            <a:pPr>
              <a:lnSpc>
                <a:spcPts val="3800"/>
              </a:lnSpc>
            </a:pPr>
            <a:r>
              <a:rPr lang="en-US" altLang="zh-TW" sz="4000" dirty="0">
                <a:solidFill>
                  <a:srgbClr val="FF0000"/>
                </a:solidFill>
                <a:highlight>
                  <a:srgbClr val="FFFF00"/>
                </a:highlight>
                <a:ea typeface="華康儷中黑(P)" panose="020B0500000000000000" pitchFamily="34" charset="-120"/>
              </a:rPr>
              <a:t>Heaven and Earth Are One, Humanity and Nature Are United</a:t>
            </a:r>
            <a:r>
              <a:rPr lang="en-US" altLang="zh-TW" sz="4000" dirty="0">
                <a:ea typeface="華康儷中黑(P)" panose="020B0500000000000000" pitchFamily="34" charset="-120"/>
              </a:rPr>
              <a:t>: During an outing, find a secluded place and guide the child to sit in quiet meditation. Take deep breaths, relax the entire body (while letting go of all worries, setting aside digital devices and schoolwork). </a:t>
            </a:r>
            <a:r>
              <a:rPr lang="en-US" altLang="zh-TW" sz="4000" dirty="0">
                <a:solidFill>
                  <a:srgbClr val="FF0000"/>
                </a:solidFill>
                <a:ea typeface="華康儷中黑(P)" panose="020B0500000000000000" pitchFamily="34" charset="-120"/>
              </a:rPr>
              <a:t>Experience the state of oneness with nature.</a:t>
            </a:r>
            <a:endParaRPr lang="zh-TW" altLang="en-US" sz="4000" dirty="0">
              <a:solidFill>
                <a:srgbClr val="FF0000"/>
              </a:solidFill>
              <a:ea typeface="華康儷中黑(P)" panose="020B0500000000000000" pitchFamily="34" charset="-120"/>
            </a:endParaRPr>
          </a:p>
        </p:txBody>
      </p:sp>
    </p:spTree>
    <p:extLst>
      <p:ext uri="{BB962C8B-B14F-4D97-AF65-F5344CB8AC3E}">
        <p14:creationId xmlns:p14="http://schemas.microsoft.com/office/powerpoint/2010/main" val="1078352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272562"/>
            <a:ext cx="9144000" cy="6435968"/>
          </a:xfrm>
        </p:spPr>
        <p:txBody>
          <a:bodyPr>
            <a:noAutofit/>
          </a:bodyPr>
          <a:lstStyle/>
          <a:p>
            <a:pPr algn="just">
              <a:lnSpc>
                <a:spcPts val="5200"/>
              </a:lnSpc>
              <a:spcBef>
                <a:spcPts val="0"/>
              </a:spcBef>
              <a:spcAft>
                <a:spcPts val="600"/>
              </a:spcAft>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恭讀德訓篇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(3:3-7,14-17)</a:t>
            </a:r>
          </a:p>
          <a:p>
            <a:pPr algn="just" hangingPunct="0">
              <a:lnSpc>
                <a:spcPts val="5200"/>
              </a:lnSpc>
              <a:spcBef>
                <a:spcPts val="0"/>
              </a:spcBef>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上主願意父親受</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兒女的尊敬</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，且確定了母親對子女的權利。</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孝敬父親</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的人，必能補贖罪過，且能</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戒避罪惡</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；在祈禱之日，必蒙應允。孝敬母親的人，就如積蓄珍寶的人。孝敬父親的人，必在子女身上獲得喜樂；當他祈禱時，必蒙應允。孝敬父親的，必享長壽；聽從上主的，必使母親得到安慰。</a:t>
            </a:r>
          </a:p>
        </p:txBody>
      </p:sp>
      <p:sp>
        <p:nvSpPr>
          <p:cNvPr id="2" name="文字方塊 1">
            <a:extLst>
              <a:ext uri="{FF2B5EF4-FFF2-40B4-BE49-F238E27FC236}">
                <a16:creationId xmlns:a16="http://schemas.microsoft.com/office/drawing/2014/main" id="{5B9C5A07-09DB-45CA-8536-EF8F5944B983}"/>
              </a:ext>
            </a:extLst>
          </p:cNvPr>
          <p:cNvSpPr txBox="1"/>
          <p:nvPr/>
        </p:nvSpPr>
        <p:spPr>
          <a:xfrm>
            <a:off x="7251700" y="6308420"/>
            <a:ext cx="16637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1/2</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793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9AA1E18-1888-443E-A2DD-33210F89C38A}"/>
              </a:ext>
            </a:extLst>
          </p:cNvPr>
          <p:cNvSpPr>
            <a:spLocks noGrp="1"/>
          </p:cNvSpPr>
          <p:nvPr>
            <p:ph type="subTitle" idx="1"/>
          </p:nvPr>
        </p:nvSpPr>
        <p:spPr>
          <a:xfrm>
            <a:off x="0" y="137160"/>
            <a:ext cx="9144000" cy="6720840"/>
          </a:xfrm>
        </p:spPr>
        <p:txBody>
          <a:bodyPr>
            <a:noAutofit/>
          </a:bodyPr>
          <a:lstStyle/>
          <a:p>
            <a:pPr>
              <a:lnSpc>
                <a:spcPts val="4100"/>
              </a:lnSpc>
              <a:spcAft>
                <a:spcPts val="600"/>
              </a:spcAft>
            </a:pPr>
            <a:r>
              <a:rPr lang="zh-TW" altLang="en-US" sz="3500" dirty="0">
                <a:ea typeface="華康儷中黑(P)" panose="020B0500000000000000" pitchFamily="34" charset="-120"/>
              </a:rPr>
              <a:t>教孩子背誦</a:t>
            </a:r>
            <a:r>
              <a:rPr lang="zh-CN" altLang="en-US" sz="3500" dirty="0">
                <a:ea typeface="華康儷中黑(P)" panose="020B0500000000000000" pitchFamily="34" charset="-120"/>
              </a:rPr>
              <a:t>「</a:t>
            </a:r>
            <a:r>
              <a:rPr lang="zh-CN" altLang="en-US" sz="3500" dirty="0">
                <a:solidFill>
                  <a:srgbClr val="FF0000"/>
                </a:solidFill>
                <a:ea typeface="華康儷中黑(P)" panose="020B0500000000000000" pitchFamily="34" charset="-120"/>
              </a:rPr>
              <a:t>唯江上之清風與山間之明月</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耳得之而</a:t>
            </a:r>
            <a:r>
              <a:rPr lang="zh-TW" altLang="en-US" sz="3500" dirty="0">
                <a:solidFill>
                  <a:srgbClr val="FF0000"/>
                </a:solidFill>
                <a:ea typeface="華康儷中黑(P)" panose="020B0500000000000000" pitchFamily="34" charset="-120"/>
              </a:rPr>
              <a:t>為</a:t>
            </a:r>
            <a:r>
              <a:rPr lang="zh-CN" altLang="en-US" sz="3500" dirty="0">
                <a:solidFill>
                  <a:srgbClr val="FF0000"/>
                </a:solidFill>
                <a:ea typeface="華康儷中黑(P)" panose="020B0500000000000000" pitchFamily="34" charset="-120"/>
              </a:rPr>
              <a:t>聲</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目寓之而成色</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取之無禁</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用之不竭</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是</a:t>
            </a:r>
            <a:r>
              <a:rPr lang="zh-CN" altLang="en-US" sz="3500" dirty="0">
                <a:solidFill>
                  <a:srgbClr val="FF0000"/>
                </a:solidFill>
                <a:highlight>
                  <a:srgbClr val="FFFF00"/>
                </a:highlight>
                <a:ea typeface="華康儷中黑(P)" panose="020B0500000000000000" pitchFamily="34" charset="-120"/>
              </a:rPr>
              <a:t>造物者之無盡藏</a:t>
            </a:r>
            <a:r>
              <a:rPr lang="zh-CN" altLang="en-US" sz="3500" dirty="0">
                <a:solidFill>
                  <a:srgbClr val="FF0000"/>
                </a:solidFill>
                <a:ea typeface="華康儷中黑(P)" panose="020B0500000000000000" pitchFamily="34" charset="-120"/>
              </a:rPr>
              <a:t>也</a:t>
            </a:r>
            <a:r>
              <a:rPr lang="en-US" altLang="zh-TW" sz="3500" dirty="0">
                <a:solidFill>
                  <a:srgbClr val="FF0000"/>
                </a:solidFill>
                <a:ea typeface="華康儷中黑(P)" panose="020B0500000000000000" pitchFamily="34" charset="-120"/>
              </a:rPr>
              <a:t>,</a:t>
            </a:r>
            <a:r>
              <a:rPr lang="zh-CN" altLang="en-US" sz="3500" dirty="0">
                <a:solidFill>
                  <a:srgbClr val="FF0000"/>
                </a:solidFill>
                <a:ea typeface="華康儷中黑(P)" panose="020B0500000000000000" pitchFamily="34" charset="-120"/>
              </a:rPr>
              <a:t>而吾與子之所共適</a:t>
            </a:r>
            <a:r>
              <a:rPr lang="en-US" altLang="zh-TW" sz="3500" dirty="0">
                <a:solidFill>
                  <a:srgbClr val="FF0000"/>
                </a:solidFill>
                <a:ea typeface="華康儷中黑(P)" panose="020B0500000000000000" pitchFamily="34" charset="-120"/>
              </a:rPr>
              <a:t>.</a:t>
            </a:r>
            <a:r>
              <a:rPr lang="zh-CN" altLang="en-US" sz="3500" dirty="0">
                <a:ea typeface="華康儷中黑(P)" panose="020B0500000000000000" pitchFamily="34" charset="-120"/>
              </a:rPr>
              <a:t>」</a:t>
            </a:r>
            <a:br>
              <a:rPr lang="en-US" altLang="zh-CN" sz="3500" dirty="0">
                <a:ea typeface="華康儷中黑(P)" panose="020B0500000000000000" pitchFamily="34" charset="-120"/>
              </a:rPr>
            </a:br>
            <a:r>
              <a:rPr lang="zh-CN" altLang="en-US" sz="3500" dirty="0">
                <a:ea typeface="華康儷中黑(P)" panose="020B0500000000000000" pitchFamily="34" charset="-120"/>
              </a:rPr>
              <a:t>能欣賞大自然的</a:t>
            </a:r>
            <a:r>
              <a:rPr lang="en-US" altLang="zh-TW" sz="3500" dirty="0">
                <a:ea typeface="華康儷中黑(P)" panose="020B0500000000000000" pitchFamily="34" charset="-120"/>
              </a:rPr>
              <a:t>,</a:t>
            </a:r>
            <a:r>
              <a:rPr lang="zh-CN" altLang="en-US" sz="3500" dirty="0">
                <a:ea typeface="華康儷中黑(P)" panose="020B0500000000000000" pitchFamily="34" charset="-120"/>
              </a:rPr>
              <a:t>便不會糟蹋它</a:t>
            </a:r>
            <a:r>
              <a:rPr lang="en-US" altLang="zh-TW" sz="3500" dirty="0">
                <a:ea typeface="華康儷中黑(P)" panose="020B0500000000000000" pitchFamily="34" charset="-120"/>
              </a:rPr>
              <a:t>.</a:t>
            </a:r>
          </a:p>
          <a:p>
            <a:pPr>
              <a:lnSpc>
                <a:spcPts val="3500"/>
              </a:lnSpc>
              <a:spcBef>
                <a:spcPts val="0"/>
              </a:spcBef>
            </a:pPr>
            <a:r>
              <a:rPr lang="en-US" altLang="zh-TW" sz="3500" spc="-100" dirty="0">
                <a:ea typeface="華康儷中黑(P)" panose="020B0500000000000000" pitchFamily="34" charset="-120"/>
              </a:rPr>
              <a:t>Teach the child to memorize “</a:t>
            </a:r>
            <a:r>
              <a:rPr lang="en-US" altLang="zh-TW" sz="3500" spc="-100" dirty="0">
                <a:solidFill>
                  <a:srgbClr val="0000FF"/>
                </a:solidFill>
                <a:ea typeface="華康儷中黑(P)" panose="020B0500000000000000" pitchFamily="34" charset="-120"/>
              </a:rPr>
              <a:t>The clear breeze over the river, the bright moon between the hills—</a:t>
            </a:r>
          </a:p>
          <a:p>
            <a:pPr>
              <a:lnSpc>
                <a:spcPts val="3500"/>
              </a:lnSpc>
              <a:spcBef>
                <a:spcPts val="0"/>
              </a:spcBef>
            </a:pPr>
            <a:r>
              <a:rPr lang="en-US" altLang="zh-TW" sz="3500" spc="-100" dirty="0">
                <a:solidFill>
                  <a:srgbClr val="0000FF"/>
                </a:solidFill>
                <a:ea typeface="華康儷中黑(P)" panose="020B0500000000000000" pitchFamily="34" charset="-120"/>
              </a:rPr>
              <a:t>These the ear catches into sound, the eye into hue;</a:t>
            </a:r>
          </a:p>
          <a:p>
            <a:pPr>
              <a:lnSpc>
                <a:spcPts val="3500"/>
              </a:lnSpc>
              <a:spcBef>
                <a:spcPts val="0"/>
              </a:spcBef>
            </a:pPr>
            <a:r>
              <a:rPr lang="en-US" altLang="zh-TW" sz="3500" spc="-100" dirty="0">
                <a:solidFill>
                  <a:srgbClr val="0000FF"/>
                </a:solidFill>
                <a:ea typeface="華康儷中黑(P)" panose="020B0500000000000000" pitchFamily="34" charset="-120"/>
              </a:rPr>
              <a:t>No prohibition forbids our enjoyment of them;</a:t>
            </a:r>
          </a:p>
          <a:p>
            <a:pPr>
              <a:lnSpc>
                <a:spcPts val="3500"/>
              </a:lnSpc>
              <a:spcBef>
                <a:spcPts val="0"/>
              </a:spcBef>
            </a:pPr>
            <a:r>
              <a:rPr lang="en-US" altLang="zh-TW" sz="3500" spc="-100" dirty="0">
                <a:solidFill>
                  <a:srgbClr val="0000FF"/>
                </a:solidFill>
                <a:ea typeface="華康儷中黑(P)" panose="020B0500000000000000" pitchFamily="34" charset="-120"/>
              </a:rPr>
              <a:t>We use them and are never exhausted.</a:t>
            </a:r>
          </a:p>
          <a:p>
            <a:pPr>
              <a:lnSpc>
                <a:spcPts val="3500"/>
              </a:lnSpc>
              <a:spcBef>
                <a:spcPts val="0"/>
              </a:spcBef>
            </a:pPr>
            <a:r>
              <a:rPr lang="en-US" altLang="zh-TW" sz="3500" spc="-100" dirty="0">
                <a:solidFill>
                  <a:srgbClr val="0000FF"/>
                </a:solidFill>
                <a:highlight>
                  <a:srgbClr val="FFFF00"/>
                </a:highlight>
                <a:ea typeface="華康儷中黑(P)" panose="020B0500000000000000" pitchFamily="34" charset="-120"/>
              </a:rPr>
              <a:t>They are the inexhaustible treasure of the Creator,</a:t>
            </a:r>
          </a:p>
          <a:p>
            <a:pPr>
              <a:lnSpc>
                <a:spcPts val="3500"/>
              </a:lnSpc>
              <a:spcBef>
                <a:spcPts val="0"/>
              </a:spcBef>
            </a:pPr>
            <a:r>
              <a:rPr lang="en-US" altLang="zh-TW" sz="3500" spc="-100" dirty="0">
                <a:solidFill>
                  <a:srgbClr val="0000FF"/>
                </a:solidFill>
                <a:ea typeface="華康儷中黑(P)" panose="020B0500000000000000" pitchFamily="34" charset="-120"/>
              </a:rPr>
              <a:t>And you and I can share them together.</a:t>
            </a:r>
            <a:r>
              <a:rPr lang="en-US" altLang="zh-TW" sz="3500" spc="-100" dirty="0">
                <a:ea typeface="華康儷中黑(P)" panose="020B0500000000000000" pitchFamily="34" charset="-120"/>
              </a:rPr>
              <a:t>”</a:t>
            </a:r>
          </a:p>
          <a:p>
            <a:pPr>
              <a:lnSpc>
                <a:spcPts val="3500"/>
              </a:lnSpc>
              <a:spcBef>
                <a:spcPts val="0"/>
              </a:spcBef>
            </a:pPr>
            <a:r>
              <a:rPr lang="en-US" altLang="zh-TW" sz="3500" spc="-100" dirty="0">
                <a:solidFill>
                  <a:srgbClr val="FF0000"/>
                </a:solidFill>
                <a:ea typeface="華康儷中黑(P)" panose="020B0500000000000000" pitchFamily="34" charset="-120"/>
              </a:rPr>
              <a:t>Those who can appreciate nature </a:t>
            </a:r>
            <a:br>
              <a:rPr lang="en-US" altLang="zh-TW" sz="3500" spc="-100" dirty="0">
                <a:solidFill>
                  <a:srgbClr val="FF0000"/>
                </a:solidFill>
                <a:ea typeface="華康儷中黑(P)" panose="020B0500000000000000" pitchFamily="34" charset="-120"/>
              </a:rPr>
            </a:br>
            <a:r>
              <a:rPr lang="en-US" altLang="zh-TW" sz="3500" spc="-100" dirty="0">
                <a:solidFill>
                  <a:srgbClr val="FF0000"/>
                </a:solidFill>
                <a:ea typeface="華康儷中黑(P)" panose="020B0500000000000000" pitchFamily="34" charset="-120"/>
              </a:rPr>
              <a:t>will not recklessly spoil it.</a:t>
            </a:r>
          </a:p>
        </p:txBody>
      </p:sp>
      <p:sp>
        <p:nvSpPr>
          <p:cNvPr id="2" name="文字方塊 1">
            <a:extLst>
              <a:ext uri="{FF2B5EF4-FFF2-40B4-BE49-F238E27FC236}">
                <a16:creationId xmlns:a16="http://schemas.microsoft.com/office/drawing/2014/main" id="{78D38F6F-2845-4C35-8509-44F59364BF0A}"/>
              </a:ext>
            </a:extLst>
          </p:cNvPr>
          <p:cNvSpPr txBox="1"/>
          <p:nvPr/>
        </p:nvSpPr>
        <p:spPr>
          <a:xfrm>
            <a:off x="206839" y="5606141"/>
            <a:ext cx="740231" cy="1015663"/>
          </a:xfrm>
          <a:prstGeom prst="rect">
            <a:avLst/>
          </a:prstGeom>
          <a:noFill/>
          <a:ln>
            <a:solidFill>
              <a:schemeClr val="accent1"/>
            </a:solidFill>
          </a:ln>
        </p:spPr>
        <p:txBody>
          <a:bodyPr wrap="square" rtlCol="0">
            <a:spAutoFit/>
          </a:bodyPr>
          <a:lstStyle/>
          <a:p>
            <a:pPr algn="ctr"/>
            <a:r>
              <a:rPr lang="zh-TW" altLang="en-US" sz="2000" dirty="0">
                <a:latin typeface="標楷體" panose="03000509000000000000" pitchFamily="65" charset="-120"/>
                <a:ea typeface="標楷體" panose="03000509000000000000" pitchFamily="65" charset="-120"/>
              </a:rPr>
              <a:t>點讚</a:t>
            </a:r>
            <a:endParaRPr lang="en-US" altLang="zh-TW" sz="2000" dirty="0">
              <a:latin typeface="標楷體" panose="03000509000000000000" pitchFamily="65" charset="-120"/>
              <a:ea typeface="標楷體" panose="03000509000000000000" pitchFamily="65" charset="-120"/>
            </a:endParaRPr>
          </a:p>
          <a:p>
            <a:pPr algn="ctr"/>
            <a:r>
              <a:rPr lang="zh-TW" altLang="en-US" sz="2000" dirty="0">
                <a:latin typeface="標楷體" panose="03000509000000000000" pitchFamily="65" charset="-120"/>
                <a:ea typeface="標楷體" panose="03000509000000000000" pitchFamily="65" charset="-120"/>
              </a:rPr>
              <a:t>留言</a:t>
            </a:r>
            <a:endParaRPr lang="en-US" altLang="zh-TW" sz="2000" dirty="0">
              <a:latin typeface="標楷體" panose="03000509000000000000" pitchFamily="65" charset="-120"/>
              <a:ea typeface="標楷體" panose="03000509000000000000" pitchFamily="65" charset="-120"/>
            </a:endParaRPr>
          </a:p>
          <a:p>
            <a:pPr algn="ctr"/>
            <a:r>
              <a:rPr lang="zh-TW" altLang="en-US" sz="2000" dirty="0">
                <a:latin typeface="標楷體" panose="03000509000000000000" pitchFamily="65" charset="-120"/>
                <a:ea typeface="標楷體" panose="03000509000000000000" pitchFamily="65" charset="-120"/>
              </a:rPr>
              <a:t>分享</a:t>
            </a:r>
          </a:p>
        </p:txBody>
      </p:sp>
      <p:sp>
        <p:nvSpPr>
          <p:cNvPr id="4" name="文字方塊 3">
            <a:extLst>
              <a:ext uri="{FF2B5EF4-FFF2-40B4-BE49-F238E27FC236}">
                <a16:creationId xmlns:a16="http://schemas.microsoft.com/office/drawing/2014/main" id="{CC868EE2-DCFF-4B22-B5BC-BE3193F97940}"/>
              </a:ext>
            </a:extLst>
          </p:cNvPr>
          <p:cNvSpPr txBox="1"/>
          <p:nvPr/>
        </p:nvSpPr>
        <p:spPr>
          <a:xfrm>
            <a:off x="7609119" y="5910945"/>
            <a:ext cx="1447795" cy="707886"/>
          </a:xfrm>
          <a:prstGeom prst="rect">
            <a:avLst/>
          </a:prstGeom>
          <a:noFill/>
          <a:ln>
            <a:solidFill>
              <a:schemeClr val="accent1"/>
            </a:solidFill>
          </a:ln>
        </p:spPr>
        <p:txBody>
          <a:bodyPr wrap="square" rtlCol="0">
            <a:spAutoFit/>
          </a:bodyPr>
          <a:lstStyle/>
          <a:p>
            <a:pPr algn="ctr"/>
            <a:r>
              <a:rPr lang="en-US" altLang="zh-TW" sz="2000" dirty="0"/>
              <a:t>Like, share</a:t>
            </a:r>
          </a:p>
          <a:p>
            <a:pPr algn="ctr"/>
            <a:r>
              <a:rPr lang="en-US" altLang="zh-TW" sz="2000" dirty="0"/>
              <a:t>comment</a:t>
            </a:r>
            <a:endParaRPr lang="zh-TW" altLang="en-US" sz="2000" dirty="0"/>
          </a:p>
        </p:txBody>
      </p:sp>
    </p:spTree>
    <p:extLst>
      <p:ext uri="{BB962C8B-B14F-4D97-AF65-F5344CB8AC3E}">
        <p14:creationId xmlns:p14="http://schemas.microsoft.com/office/powerpoint/2010/main" val="33629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a:extLst>
              <a:ext uri="{FF2B5EF4-FFF2-40B4-BE49-F238E27FC236}">
                <a16:creationId xmlns:a16="http://schemas.microsoft.com/office/drawing/2014/main" id="{B2EF5AAD-EEB9-496C-B277-24E491281BFC}"/>
              </a:ext>
            </a:extLst>
          </p:cNvPr>
          <p:cNvSpPr>
            <a:spLocks noGrp="1" noChangeArrowheads="1"/>
          </p:cNvSpPr>
          <p:nvPr>
            <p:ph type="body" idx="1"/>
          </p:nvPr>
        </p:nvSpPr>
        <p:spPr>
          <a:xfrm>
            <a:off x="16062" y="325315"/>
            <a:ext cx="9144000" cy="5767981"/>
          </a:xfrm>
        </p:spPr>
        <p:txBody>
          <a:bodyPr/>
          <a:lstStyle/>
          <a:p>
            <a:pPr algn="ctr" eaLnBrk="1" hangingPunct="1">
              <a:lnSpc>
                <a:spcPts val="61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cs typeface="華康中黑體(P)" pitchFamily="34" charset="-120"/>
              </a:rPr>
              <a:t>願 上 主 </a:t>
            </a:r>
          </a:p>
          <a:p>
            <a:pPr algn="ctr" eaLnBrk="1" hangingPunct="1">
              <a:lnSpc>
                <a:spcPts val="6100"/>
              </a:lnSpc>
              <a:spcBef>
                <a:spcPct val="0"/>
              </a:spcBef>
              <a:buFontTx/>
              <a:buNone/>
              <a:defRPr/>
            </a:pPr>
            <a:r>
              <a:rPr lang="zh-TW" altLang="en-US" sz="4400" dirty="0">
                <a:solidFill>
                  <a:srgbClr val="FFFF00"/>
                </a:solidFill>
                <a:latin typeface="華康儷中黑" panose="020B0509000000000000" pitchFamily="49" charset="-120"/>
                <a:ea typeface="華康儷中黑" panose="020B0509000000000000" pitchFamily="49" charset="-120"/>
              </a:rPr>
              <a:t>祝福你和你的家庭</a:t>
            </a:r>
          </a:p>
          <a:p>
            <a:pPr algn="ctr" eaLnBrk="1" hangingPunct="1">
              <a:lnSpc>
                <a:spcPts val="6100"/>
              </a:lnSpc>
              <a:spcBef>
                <a:spcPct val="0"/>
              </a:spcBef>
              <a:buFontTx/>
              <a:buNone/>
              <a:defRPr/>
            </a:pPr>
            <a:r>
              <a:rPr lang="zh-TW" altLang="en-US" sz="4400" dirty="0">
                <a:solidFill>
                  <a:srgbClr val="00FF00"/>
                </a:solidFill>
                <a:latin typeface="華康儷中黑" panose="020B0509000000000000" pitchFamily="49" charset="-120"/>
                <a:ea typeface="華康儷中黑" panose="020B0509000000000000" pitchFamily="49" charset="-120"/>
              </a:rPr>
              <a:t>你的工作</a:t>
            </a:r>
            <a:endParaRPr lang="en-US" altLang="zh-TW" sz="4400" dirty="0">
              <a:solidFill>
                <a:srgbClr val="00FF00"/>
              </a:solidFill>
              <a:latin typeface="華康儷中黑" panose="020B0509000000000000" pitchFamily="49" charset="-120"/>
              <a:ea typeface="華康儷中黑" panose="020B0509000000000000" pitchFamily="49" charset="-120"/>
            </a:endParaRPr>
          </a:p>
          <a:p>
            <a:pPr algn="ctr" eaLnBrk="1" hangingPunct="1">
              <a:lnSpc>
                <a:spcPts val="6100"/>
              </a:lnSpc>
              <a:spcBef>
                <a:spcPts val="600"/>
              </a:spcBef>
              <a:spcAft>
                <a:spcPts val="600"/>
              </a:spcAft>
              <a:buFontTx/>
              <a:buNone/>
              <a:defRPr/>
            </a:pPr>
            <a:r>
              <a:rPr lang="zh-TW" altLang="en-US" sz="5400" dirty="0">
                <a:solidFill>
                  <a:schemeClr val="bg1"/>
                </a:solidFill>
                <a:latin typeface="華康儷中黑" panose="020B0509000000000000" pitchFamily="49" charset="-120"/>
                <a:ea typeface="華康儷中黑" panose="020B0509000000000000" pitchFamily="49" charset="-120"/>
              </a:rPr>
              <a:t>幫助你戰勝疫情和一切困難</a:t>
            </a:r>
            <a:endParaRPr lang="en-US" altLang="zh-TW" sz="5400" dirty="0">
              <a:solidFill>
                <a:schemeClr val="bg1"/>
              </a:solidFill>
              <a:latin typeface="華康儷中黑" panose="020B0509000000000000" pitchFamily="49" charset="-120"/>
              <a:ea typeface="華康儷中黑" panose="020B0509000000000000" pitchFamily="49" charset="-120"/>
            </a:endParaRPr>
          </a:p>
          <a:p>
            <a:pPr algn="ctr" eaLnBrk="1" hangingPunct="1">
              <a:lnSpc>
                <a:spcPts val="61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rPr>
              <a:t>化 危 為 機</a:t>
            </a:r>
          </a:p>
          <a:p>
            <a:pPr algn="ctr" eaLnBrk="1" hangingPunct="1">
              <a:lnSpc>
                <a:spcPts val="6100"/>
              </a:lnSpc>
              <a:spcBef>
                <a:spcPts val="1200"/>
              </a:spcBef>
              <a:buFontTx/>
              <a:buNone/>
              <a:defRPr/>
            </a:pPr>
            <a:r>
              <a:rPr lang="zh-TW" altLang="en-US" sz="5400" dirty="0">
                <a:solidFill>
                  <a:srgbClr val="FFFF00"/>
                </a:solidFill>
                <a:latin typeface="華康儷中黑" panose="020B0509000000000000" pitchFamily="49" charset="-120"/>
                <a:ea typeface="華康儷中黑" panose="020B0509000000000000" pitchFamily="49" charset="-120"/>
              </a:rPr>
              <a:t>天主愛你</a:t>
            </a:r>
            <a:r>
              <a:rPr lang="zh-TW" altLang="en-US" sz="3600" dirty="0">
                <a:solidFill>
                  <a:schemeClr val="bg1"/>
                </a:solidFill>
                <a:latin typeface="華康儷中黑" panose="020B0509000000000000" pitchFamily="49" charset="-120"/>
                <a:ea typeface="華康儷中黑" panose="020B0509000000000000" pitchFamily="49" charset="-120"/>
              </a:rPr>
              <a:t> </a:t>
            </a:r>
            <a:r>
              <a:rPr lang="zh-TW" altLang="en-US" sz="5400" dirty="0">
                <a:solidFill>
                  <a:schemeClr val="bg1"/>
                </a:solidFill>
                <a:latin typeface="華康儷中黑" panose="020B0509000000000000" pitchFamily="49" charset="-120"/>
                <a:ea typeface="華康儷中黑" panose="020B0509000000000000" pitchFamily="49" charset="-120"/>
              </a:rPr>
              <a:t>主佑</a:t>
            </a:r>
            <a:r>
              <a:rPr lang="zh-TW" altLang="en-US" sz="4400" dirty="0">
                <a:solidFill>
                  <a:schemeClr val="bg1"/>
                </a:solidFill>
                <a:latin typeface="華康儷中黑" panose="020B0509000000000000" pitchFamily="49" charset="-120"/>
                <a:ea typeface="華康儷中黑" panose="020B0509000000000000" pitchFamily="49" charset="-12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193431"/>
            <a:ext cx="9144000" cy="6515099"/>
          </a:xfrm>
        </p:spPr>
        <p:txBody>
          <a:bodyPr>
            <a:noAutofit/>
          </a:bodyPr>
          <a:lstStyle/>
          <a:p>
            <a:pPr algn="just">
              <a:lnSpc>
                <a:spcPts val="5200"/>
              </a:lnSpc>
              <a:spcBef>
                <a:spcPts val="0"/>
              </a:spcBef>
            </a:pPr>
            <a:r>
              <a:rPr lang="zh-TW" altLang="en-US" sz="4000" dirty="0">
                <a:solidFill>
                  <a:schemeClr val="bg1"/>
                </a:solidFill>
                <a:ea typeface="華康儷中黑(P)" panose="020B0500000000000000" pitchFamily="34" charset="-120"/>
              </a:rPr>
              <a:t>我兒，</a:t>
            </a:r>
            <a:r>
              <a:rPr lang="zh-TW" altLang="en-US" sz="4000" dirty="0">
                <a:solidFill>
                  <a:srgbClr val="FFFF00"/>
                </a:solidFill>
                <a:ea typeface="華康儷中黑(P)" panose="020B0500000000000000" pitchFamily="34" charset="-120"/>
              </a:rPr>
              <a:t>你父親年老了，你當扶助他</a:t>
            </a:r>
            <a:r>
              <a:rPr lang="zh-TW" altLang="en-US" sz="4000" dirty="0">
                <a:solidFill>
                  <a:schemeClr val="bg1"/>
                </a:solidFill>
                <a:ea typeface="華康儷中黑(P)" panose="020B0500000000000000" pitchFamily="34" charset="-120"/>
              </a:rPr>
              <a:t>；在他有生之日，不要使他憂傷。若</a:t>
            </a:r>
            <a:r>
              <a:rPr lang="zh-TW" altLang="en-US" sz="4000" dirty="0">
                <a:solidFill>
                  <a:srgbClr val="FFFF00"/>
                </a:solidFill>
                <a:ea typeface="華康儷中黑(P)" panose="020B0500000000000000" pitchFamily="34" charset="-120"/>
              </a:rPr>
              <a:t>他的智力衰弱了，你要對他有耐心，</a:t>
            </a:r>
            <a:r>
              <a:rPr lang="zh-TW" altLang="en-US" sz="4000" dirty="0">
                <a:solidFill>
                  <a:schemeClr val="bg1"/>
                </a:solidFill>
                <a:ea typeface="華康儷中黑(P)" panose="020B0500000000000000" pitchFamily="34" charset="-120"/>
              </a:rPr>
              <a:t>不要因你年富力強就藐視他；因為，對父親的孝愛，是不會被遺忘的；</a:t>
            </a:r>
            <a:r>
              <a:rPr lang="zh-TW" altLang="en-US" sz="4000" dirty="0">
                <a:solidFill>
                  <a:srgbClr val="FFFF00"/>
                </a:solidFill>
                <a:ea typeface="華康儷中黑(P)" panose="020B0500000000000000" pitchFamily="34" charset="-120"/>
              </a:rPr>
              <a:t>天主必要赦免你的罪過，復興你的家庭</a:t>
            </a:r>
            <a:r>
              <a:rPr lang="zh-TW" altLang="en-US" sz="4000" dirty="0">
                <a:solidFill>
                  <a:schemeClr val="bg1"/>
                </a:solidFill>
                <a:ea typeface="華康儷中黑(P)" panose="020B0500000000000000" pitchFamily="34" charset="-120"/>
              </a:rPr>
              <a:t>。你對母親的接納，必獲賞報；天主必依公義，建立你的家庭。</a:t>
            </a:r>
            <a:r>
              <a:rPr lang="en-US" altLang="zh-TW" sz="4000" dirty="0">
                <a:solidFill>
                  <a:schemeClr val="bg1"/>
                </a:solidFill>
                <a:latin typeface="華康儷中黑" panose="020B0509000000000000" pitchFamily="49" charset="-120"/>
                <a:ea typeface="華康儷中黑" panose="020B0509000000000000" pitchFamily="49" charset="-120"/>
              </a:rPr>
              <a:t> </a:t>
            </a:r>
            <a:r>
              <a:rPr lang="en-US" altLang="zh-TW" sz="4000" dirty="0">
                <a:solidFill>
                  <a:srgbClr val="FFFF00"/>
                </a:solidFill>
                <a:latin typeface="華康儷中黑" panose="020B0509000000000000" pitchFamily="49" charset="-120"/>
                <a:ea typeface="華康儷中黑" panose="020B0509000000000000" pitchFamily="49" charset="-120"/>
              </a:rPr>
              <a:t>——</a:t>
            </a:r>
            <a:r>
              <a:rPr lang="zh-TW" altLang="en-US" sz="4000" dirty="0">
                <a:solidFill>
                  <a:srgbClr val="FFFF00"/>
                </a:solidFill>
                <a:ea typeface="華康儷中黑(P)" panose="020B0500000000000000" pitchFamily="34" charset="-120"/>
              </a:rPr>
              <a:t>上主的話。</a:t>
            </a:r>
          </a:p>
          <a:p>
            <a:pPr algn="just">
              <a:lnSpc>
                <a:spcPts val="5200"/>
              </a:lnSpc>
              <a:spcBef>
                <a:spcPts val="0"/>
              </a:spcBef>
            </a:pPr>
            <a:r>
              <a:rPr lang="zh-TW" altLang="en-US" sz="4000" dirty="0">
                <a:solidFill>
                  <a:srgbClr val="00FF00"/>
                </a:solidFill>
                <a:ea typeface="華康儷中黑(P)" panose="020B0500000000000000" pitchFamily="34" charset="-120"/>
              </a:rPr>
              <a:t>感謝天主！</a:t>
            </a:r>
            <a:endParaRPr lang="zh-TW" altLang="en-US" sz="2000" dirty="0">
              <a:solidFill>
                <a:schemeClr val="bg1"/>
              </a:solidFill>
              <a:ea typeface="華康儷中黑(P)" panose="020B0500000000000000" pitchFamily="34" charset="-120"/>
            </a:endParaRPr>
          </a:p>
        </p:txBody>
      </p:sp>
      <p:sp>
        <p:nvSpPr>
          <p:cNvPr id="2" name="文字方塊 1">
            <a:extLst>
              <a:ext uri="{FF2B5EF4-FFF2-40B4-BE49-F238E27FC236}">
                <a16:creationId xmlns:a16="http://schemas.microsoft.com/office/drawing/2014/main" id="{AC0D3234-8076-48A8-925A-FC0456824A7D}"/>
              </a:ext>
            </a:extLst>
          </p:cNvPr>
          <p:cNvSpPr txBox="1"/>
          <p:nvPr/>
        </p:nvSpPr>
        <p:spPr>
          <a:xfrm>
            <a:off x="2980592" y="5688625"/>
            <a:ext cx="3529065" cy="461665"/>
          </a:xfrm>
          <a:prstGeom prst="rect">
            <a:avLst/>
          </a:prstGeom>
          <a:noFill/>
          <a:ln>
            <a:solidFill>
              <a:srgbClr val="FF0000"/>
            </a:solidFill>
          </a:ln>
        </p:spPr>
        <p:txBody>
          <a:bodyPr wrap="square" rtlCol="0">
            <a:spAutoFit/>
          </a:bodyPr>
          <a:lstStyle/>
          <a:p>
            <a:pPr algn="ctr"/>
            <a:r>
              <a:rPr lang="zh-TW" altLang="en-US" sz="2400" dirty="0">
                <a:solidFill>
                  <a:schemeClr val="bg1"/>
                </a:solidFill>
                <a:latin typeface="華康儷中黑(P)" panose="020B0500000000000000" pitchFamily="34" charset="-120"/>
                <a:ea typeface="華康儷中黑(P)" panose="020B0500000000000000" pitchFamily="34" charset="-120"/>
              </a:rPr>
              <a:t>靜默片刻 默想上主的</a:t>
            </a:r>
            <a:r>
              <a:rPr lang="zh-TW" altLang="en-US" sz="2400" dirty="0">
                <a:solidFill>
                  <a:srgbClr val="FFFF00"/>
                </a:solidFill>
                <a:latin typeface="華康儷中黑(P)" panose="020B0500000000000000" pitchFamily="34" charset="-120"/>
                <a:ea typeface="華康儷中黑(P)" panose="020B0500000000000000" pitchFamily="34" charset="-120"/>
              </a:rPr>
              <a:t>道</a:t>
            </a:r>
          </a:p>
        </p:txBody>
      </p:sp>
      <p:sp>
        <p:nvSpPr>
          <p:cNvPr id="4" name="文字方塊 3">
            <a:extLst>
              <a:ext uri="{FF2B5EF4-FFF2-40B4-BE49-F238E27FC236}">
                <a16:creationId xmlns:a16="http://schemas.microsoft.com/office/drawing/2014/main" id="{7418956B-7BE0-4721-8E3B-6A1C6D58BC19}"/>
              </a:ext>
            </a:extLst>
          </p:cNvPr>
          <p:cNvSpPr txBox="1"/>
          <p:nvPr/>
        </p:nvSpPr>
        <p:spPr>
          <a:xfrm>
            <a:off x="7251700" y="6308420"/>
            <a:ext cx="16637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2/2</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278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副標題 2">
            <a:extLst>
              <a:ext uri="{FF2B5EF4-FFF2-40B4-BE49-F238E27FC236}">
                <a16:creationId xmlns:a16="http://schemas.microsoft.com/office/drawing/2014/main" id="{A37EED78-8109-4A37-9D8D-9376F8198331}"/>
              </a:ext>
            </a:extLst>
          </p:cNvPr>
          <p:cNvSpPr txBox="1">
            <a:spLocks/>
          </p:cNvSpPr>
          <p:nvPr/>
        </p:nvSpPr>
        <p:spPr>
          <a:xfrm>
            <a:off x="0" y="212969"/>
            <a:ext cx="9144000" cy="659423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spcBef>
                <a:spcPts val="600"/>
              </a:spcBef>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恭讀聖保祿宗徒致哥羅森人書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(3:12-21)</a:t>
            </a:r>
          </a:p>
          <a:p>
            <a:pPr algn="just" hangingPunct="0">
              <a:lnSpc>
                <a:spcPct val="100000"/>
              </a:lnSpc>
              <a:spcBef>
                <a:spcPts val="600"/>
              </a:spcBef>
              <a:spcAft>
                <a:spcPts val="600"/>
              </a:spcAft>
            </a:pPr>
            <a:r>
              <a:rPr lang="zh-TW" altLang="en-US" sz="4000" dirty="0">
                <a:solidFill>
                  <a:schemeClr val="bg1"/>
                </a:solidFill>
                <a:ea typeface="華康儷中黑(P)" panose="020B0500000000000000" pitchFamily="34" charset="-120"/>
              </a:rPr>
              <a:t>弟兄姊妹們：你們該如天主所揀選的，所愛的聖者，穿上</a:t>
            </a:r>
            <a:r>
              <a:rPr lang="zh-TW" altLang="en-US" sz="4000" dirty="0">
                <a:solidFill>
                  <a:srgbClr val="FFFF00"/>
                </a:solidFill>
                <a:ea typeface="華康儷中黑(P)" panose="020B0500000000000000" pitchFamily="34" charset="-120"/>
              </a:rPr>
              <a:t>憐憫的心腸、仁慈、謙卑、良善和含忍</a:t>
            </a:r>
            <a:r>
              <a:rPr lang="zh-TW" altLang="en-US" sz="4000" dirty="0">
                <a:solidFill>
                  <a:schemeClr val="bg1"/>
                </a:solidFill>
                <a:ea typeface="華康儷中黑(P)" panose="020B0500000000000000" pitchFamily="34" charset="-120"/>
              </a:rPr>
              <a:t>；如果有人對某人有什麼怨恨的事，要</a:t>
            </a:r>
            <a:r>
              <a:rPr lang="zh-TW" altLang="en-US" sz="4000" dirty="0">
                <a:solidFill>
                  <a:srgbClr val="FFFF00"/>
                </a:solidFill>
                <a:ea typeface="華康儷中黑(P)" panose="020B0500000000000000" pitchFamily="34" charset="-120"/>
              </a:rPr>
              <a:t>彼此擔待</a:t>
            </a:r>
            <a:r>
              <a:rPr lang="zh-TW" altLang="en-US" sz="4000" dirty="0">
                <a:solidFill>
                  <a:schemeClr val="bg1"/>
                </a:solidFill>
                <a:ea typeface="華康儷中黑(P)" panose="020B0500000000000000" pitchFamily="34" charset="-120"/>
              </a:rPr>
              <a:t>，</a:t>
            </a:r>
            <a:r>
              <a:rPr lang="zh-TW" altLang="en-US" sz="4000" dirty="0">
                <a:solidFill>
                  <a:srgbClr val="FFFF00"/>
                </a:solidFill>
                <a:ea typeface="華康儷中黑(P)" panose="020B0500000000000000" pitchFamily="34" charset="-120"/>
              </a:rPr>
              <a:t>互相寬恕</a:t>
            </a:r>
            <a:r>
              <a:rPr lang="zh-TW" altLang="en-US" sz="4000" dirty="0">
                <a:solidFill>
                  <a:schemeClr val="bg1"/>
                </a:solidFill>
                <a:ea typeface="華康儷中黑(P)" panose="020B0500000000000000" pitchFamily="34" charset="-120"/>
              </a:rPr>
              <a:t>；就如主怎樣寬恕了你們，你們也要怎樣寬恕人。在這一切之上，尤該有</a:t>
            </a:r>
            <a:r>
              <a:rPr lang="zh-TW" altLang="en-US" sz="4000" dirty="0">
                <a:solidFill>
                  <a:srgbClr val="FFFF00"/>
                </a:solidFill>
                <a:ea typeface="華康儷中黑(P)" panose="020B0500000000000000" pitchFamily="34" charset="-120"/>
              </a:rPr>
              <a:t>愛德</a:t>
            </a:r>
            <a:r>
              <a:rPr lang="zh-TW" altLang="en-US" sz="4000" dirty="0">
                <a:solidFill>
                  <a:schemeClr val="bg1"/>
                </a:solidFill>
                <a:ea typeface="華康儷中黑(P)" panose="020B0500000000000000" pitchFamily="34" charset="-120"/>
              </a:rPr>
              <a:t>，因為愛德是全德的聯繫。還要叫</a:t>
            </a:r>
            <a:r>
              <a:rPr lang="zh-TW" altLang="en-US" sz="4000" dirty="0">
                <a:solidFill>
                  <a:srgbClr val="FFFF00"/>
                </a:solidFill>
                <a:ea typeface="華康儷中黑(P)" panose="020B0500000000000000" pitchFamily="34" charset="-120"/>
              </a:rPr>
              <a:t>基督的平安</a:t>
            </a:r>
            <a:r>
              <a:rPr lang="zh-TW" altLang="en-US" sz="4000" dirty="0">
                <a:solidFill>
                  <a:schemeClr val="bg1"/>
                </a:solidFill>
                <a:ea typeface="華康儷中黑(P)" panose="020B0500000000000000" pitchFamily="34" charset="-120"/>
              </a:rPr>
              <a:t>，在你們心中作主；</a:t>
            </a:r>
            <a:r>
              <a:rPr lang="zh-TW" altLang="en-US" sz="4000" dirty="0">
                <a:solidFill>
                  <a:schemeClr val="bg1"/>
                </a:solidFill>
                <a:latin typeface="華康儷中黑" panose="020B0509000000000000" pitchFamily="49" charset="-120"/>
                <a:ea typeface="華康儷中黑" panose="020B0509000000000000" pitchFamily="49" charset="-120"/>
              </a:rPr>
              <a:t>你們所以蒙召存於一個身體內，</a:t>
            </a:r>
            <a:endParaRPr lang="zh-TW" altLang="en-US" sz="4000" dirty="0">
              <a:solidFill>
                <a:schemeClr val="bg1"/>
              </a:solidFill>
              <a:ea typeface="華康儷中黑(P)" panose="020B0500000000000000" pitchFamily="34" charset="-120"/>
            </a:endParaRPr>
          </a:p>
        </p:txBody>
      </p:sp>
      <p:sp>
        <p:nvSpPr>
          <p:cNvPr id="6" name="文字方塊 5">
            <a:extLst>
              <a:ext uri="{FF2B5EF4-FFF2-40B4-BE49-F238E27FC236}">
                <a16:creationId xmlns:a16="http://schemas.microsoft.com/office/drawing/2014/main" id="{C1DFF680-9645-49A3-BB06-33ECFCB11B85}"/>
              </a:ext>
            </a:extLst>
          </p:cNvPr>
          <p:cNvSpPr txBox="1"/>
          <p:nvPr/>
        </p:nvSpPr>
        <p:spPr>
          <a:xfrm>
            <a:off x="7543800" y="6216710"/>
            <a:ext cx="14986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1/3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27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256931"/>
            <a:ext cx="9144000" cy="6286499"/>
          </a:xfrm>
        </p:spPr>
        <p:txBody>
          <a:bodyPr>
            <a:noAutofit/>
          </a:bodyPr>
          <a:lstStyle/>
          <a:p>
            <a:pPr algn="just">
              <a:lnSpc>
                <a:spcPts val="5200"/>
              </a:lnSpc>
              <a:spcBef>
                <a:spcPts val="0"/>
              </a:spcBef>
            </a:pPr>
            <a:r>
              <a:rPr lang="zh-TW" altLang="en-US" sz="4000" dirty="0">
                <a:solidFill>
                  <a:schemeClr val="bg1"/>
                </a:solidFill>
                <a:latin typeface="華康儷中黑" panose="020B0509000000000000" pitchFamily="49" charset="-120"/>
                <a:ea typeface="華康儷中黑" panose="020B0509000000000000" pitchFamily="49" charset="-120"/>
              </a:rPr>
              <a:t>也是為此，所以，你們該有感恩之心。</a:t>
            </a:r>
          </a:p>
          <a:p>
            <a:pPr algn="just">
              <a:lnSpc>
                <a:spcPts val="5200"/>
              </a:lnSpc>
              <a:spcBef>
                <a:spcPts val="0"/>
              </a:spcBef>
            </a:pPr>
            <a:r>
              <a:rPr lang="zh-TW" altLang="en-US" sz="4000" dirty="0">
                <a:solidFill>
                  <a:srgbClr val="FFFF00"/>
                </a:solidFill>
                <a:latin typeface="華康儷中黑" panose="020B0509000000000000" pitchFamily="49" charset="-120"/>
                <a:ea typeface="華康儷中黑" panose="020B0509000000000000" pitchFamily="49" charset="-120"/>
              </a:rPr>
              <a:t>要讓基督的話，充分存在你們內；</a:t>
            </a:r>
            <a:r>
              <a:rPr lang="zh-TW" altLang="en-US" sz="4000" dirty="0">
                <a:solidFill>
                  <a:schemeClr val="bg1"/>
                </a:solidFill>
                <a:latin typeface="華康儷中黑" panose="020B0509000000000000" pitchFamily="49" charset="-120"/>
                <a:ea typeface="華康儷中黑" panose="020B0509000000000000" pitchFamily="49" charset="-120"/>
              </a:rPr>
              <a:t>以各種智慧彼此教導規勸；</a:t>
            </a:r>
            <a:r>
              <a:rPr lang="zh-TW" altLang="en-US" sz="4000" dirty="0">
                <a:solidFill>
                  <a:srgbClr val="FFFF00"/>
                </a:solidFill>
                <a:latin typeface="華康儷中黑" panose="020B0509000000000000" pitchFamily="49" charset="-120"/>
                <a:ea typeface="華康儷中黑" panose="020B0509000000000000" pitchFamily="49" charset="-120"/>
              </a:rPr>
              <a:t>以聖詠、詩詞和屬神的歌曲，</a:t>
            </a:r>
            <a:r>
              <a:rPr lang="zh-TW" altLang="en-US" sz="4000" dirty="0">
                <a:solidFill>
                  <a:schemeClr val="bg1"/>
                </a:solidFill>
                <a:latin typeface="華康儷中黑" panose="020B0509000000000000" pitchFamily="49" charset="-120"/>
                <a:ea typeface="華康儷中黑" panose="020B0509000000000000" pitchFamily="49" charset="-120"/>
              </a:rPr>
              <a:t>在你們心內，懷著感恩之情，歌頌天主。你們無論作什麼，在言語上或在行為上，一切都該因主耶穌的名而作，藉著他，感謝天主聖父。</a:t>
            </a:r>
            <a:endParaRPr lang="en-US" altLang="zh-TW" sz="4000" dirty="0">
              <a:solidFill>
                <a:schemeClr val="bg1"/>
              </a:solidFill>
              <a:latin typeface="華康儷中黑" panose="020B0509000000000000" pitchFamily="49" charset="-120"/>
              <a:ea typeface="華康儷中黑" panose="020B0509000000000000" pitchFamily="49" charset="-120"/>
            </a:endParaRPr>
          </a:p>
          <a:p>
            <a:pPr algn="just" hangingPunct="0">
              <a:lnSpc>
                <a:spcPts val="5200"/>
              </a:lnSpc>
              <a:spcBef>
                <a:spcPts val="0"/>
              </a:spcBef>
            </a:pPr>
            <a:r>
              <a:rPr lang="zh-TW" altLang="en-US" sz="4000" dirty="0">
                <a:solidFill>
                  <a:schemeClr val="bg1"/>
                </a:solidFill>
                <a:ea typeface="華康儷中黑(P)" panose="020B0500000000000000" pitchFamily="34" charset="-120"/>
              </a:rPr>
              <a:t>作妻子的，應該</a:t>
            </a:r>
            <a:r>
              <a:rPr lang="zh-TW" altLang="en-US" sz="4000" dirty="0">
                <a:solidFill>
                  <a:srgbClr val="FFFF00"/>
                </a:solidFill>
                <a:ea typeface="華康儷中黑(P)" panose="020B0500000000000000" pitchFamily="34" charset="-120"/>
              </a:rPr>
              <a:t>服從丈夫</a:t>
            </a:r>
            <a:r>
              <a:rPr lang="zh-TW" altLang="en-US" sz="4000" dirty="0">
                <a:solidFill>
                  <a:schemeClr val="bg1"/>
                </a:solidFill>
                <a:ea typeface="華康儷中黑(P)" panose="020B0500000000000000" pitchFamily="34" charset="-120"/>
              </a:rPr>
              <a:t>，如在主內所當行的。</a:t>
            </a:r>
          </a:p>
        </p:txBody>
      </p:sp>
      <p:sp>
        <p:nvSpPr>
          <p:cNvPr id="4" name="文字方塊 3">
            <a:extLst>
              <a:ext uri="{FF2B5EF4-FFF2-40B4-BE49-F238E27FC236}">
                <a16:creationId xmlns:a16="http://schemas.microsoft.com/office/drawing/2014/main" id="{619154AD-B34A-42CC-AF40-99B053E70576}"/>
              </a:ext>
            </a:extLst>
          </p:cNvPr>
          <p:cNvSpPr txBox="1"/>
          <p:nvPr/>
        </p:nvSpPr>
        <p:spPr>
          <a:xfrm>
            <a:off x="7239000" y="6267510"/>
            <a:ext cx="14986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2/3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9778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228600"/>
            <a:ext cx="9144000" cy="6479930"/>
          </a:xfrm>
        </p:spPr>
        <p:txBody>
          <a:bodyPr>
            <a:normAutofit/>
          </a:bodyPr>
          <a:lstStyle/>
          <a:p>
            <a:pPr algn="just" hangingPunct="0">
              <a:lnSpc>
                <a:spcPts val="5200"/>
              </a:lnSpc>
              <a:spcBef>
                <a:spcPts val="0"/>
              </a:spcBef>
            </a:pPr>
            <a:r>
              <a:rPr lang="zh-TW" altLang="en-US" sz="4000" dirty="0">
                <a:solidFill>
                  <a:schemeClr val="bg1"/>
                </a:solidFill>
                <a:ea typeface="華康儷中黑(P)" panose="020B0500000000000000" pitchFamily="34" charset="-120"/>
              </a:rPr>
              <a:t>作丈夫的，應該</a:t>
            </a:r>
            <a:r>
              <a:rPr lang="zh-TW" altLang="en-US" sz="4000" dirty="0">
                <a:solidFill>
                  <a:srgbClr val="FFFF00"/>
                </a:solidFill>
                <a:ea typeface="華康儷中黑(P)" panose="020B0500000000000000" pitchFamily="34" charset="-120"/>
              </a:rPr>
              <a:t>愛妻子</a:t>
            </a:r>
            <a:r>
              <a:rPr lang="zh-TW" altLang="en-US" sz="4000" dirty="0">
                <a:solidFill>
                  <a:schemeClr val="bg1"/>
                </a:solidFill>
                <a:ea typeface="華康儷中黑(P)" panose="020B0500000000000000" pitchFamily="34" charset="-120"/>
              </a:rPr>
              <a:t>，不要苦待她們。</a:t>
            </a:r>
            <a:endParaRPr lang="zh-TW" altLang="en-US" sz="4000" dirty="0">
              <a:solidFill>
                <a:schemeClr val="bg1"/>
              </a:solidFill>
              <a:latin typeface="華康儷中黑" panose="020B0509000000000000" pitchFamily="49" charset="-120"/>
              <a:ea typeface="華康儷中黑" panose="020B0509000000000000" pitchFamily="49" charset="-120"/>
            </a:endParaRPr>
          </a:p>
          <a:p>
            <a:pPr algn="just" hangingPunct="0">
              <a:lnSpc>
                <a:spcPts val="5200"/>
              </a:lnSpc>
              <a:spcBef>
                <a:spcPts val="0"/>
              </a:spcBef>
            </a:pPr>
            <a:r>
              <a:rPr lang="zh-TW" altLang="en-US" sz="4000" dirty="0">
                <a:solidFill>
                  <a:schemeClr val="bg1"/>
                </a:solidFill>
                <a:ea typeface="華康儷中黑(P)" panose="020B0500000000000000" pitchFamily="34" charset="-120"/>
              </a:rPr>
              <a:t>作子女的，應該事事</a:t>
            </a:r>
            <a:r>
              <a:rPr lang="zh-TW" altLang="en-US" sz="4000" dirty="0">
                <a:solidFill>
                  <a:srgbClr val="FFFF00"/>
                </a:solidFill>
                <a:ea typeface="華康儷中黑(P)" panose="020B0500000000000000" pitchFamily="34" charset="-120"/>
              </a:rPr>
              <a:t>聽從父母</a:t>
            </a:r>
            <a:r>
              <a:rPr lang="zh-TW" altLang="en-US" sz="4000" dirty="0">
                <a:solidFill>
                  <a:schemeClr val="bg1"/>
                </a:solidFill>
                <a:ea typeface="華康儷中黑(P)" panose="020B0500000000000000" pitchFamily="34" charset="-120"/>
              </a:rPr>
              <a:t>，因為這是主所喜悅的。作父母的，</a:t>
            </a:r>
            <a:r>
              <a:rPr lang="zh-TW" altLang="en-US" sz="4000" dirty="0">
                <a:solidFill>
                  <a:srgbClr val="FFFF00"/>
                </a:solidFill>
                <a:ea typeface="華康儷中黑(P)" panose="020B0500000000000000" pitchFamily="34" charset="-120"/>
              </a:rPr>
              <a:t>不要激怒你們的子女</a:t>
            </a:r>
            <a:r>
              <a:rPr lang="zh-TW" altLang="en-US" sz="4000" dirty="0">
                <a:solidFill>
                  <a:schemeClr val="bg1"/>
                </a:solidFill>
                <a:ea typeface="華康儷中黑(P)" panose="020B0500000000000000" pitchFamily="34" charset="-120"/>
              </a:rPr>
              <a:t>，免得他們灰心喪志。</a:t>
            </a:r>
            <a:endParaRPr lang="en-US" altLang="zh-TW" sz="4000" dirty="0">
              <a:solidFill>
                <a:schemeClr val="bg1"/>
              </a:solidFill>
              <a:ea typeface="華康儷中黑(P)" panose="020B0500000000000000" pitchFamily="34" charset="-120"/>
            </a:endParaRPr>
          </a:p>
          <a:p>
            <a:pPr algn="just" hangingPunct="0">
              <a:lnSpc>
                <a:spcPts val="5200"/>
              </a:lnSpc>
              <a:spcBef>
                <a:spcPts val="0"/>
              </a:spcBef>
            </a:pPr>
            <a:r>
              <a:rPr lang="en-US" altLang="zh-TW" sz="4000" dirty="0">
                <a:solidFill>
                  <a:srgbClr val="FFFF00"/>
                </a:solidFill>
                <a:latin typeface="華康儷中黑" panose="020B0509000000000000" pitchFamily="49" charset="-120"/>
                <a:ea typeface="華康儷中黑" panose="020B0509000000000000" pitchFamily="49" charset="-120"/>
              </a:rPr>
              <a:t>——</a:t>
            </a:r>
            <a:r>
              <a:rPr lang="zh-TW" altLang="en-US" sz="4000" dirty="0">
                <a:solidFill>
                  <a:srgbClr val="FFFF00"/>
                </a:solidFill>
                <a:ea typeface="華康儷中黑(P)" panose="020B0500000000000000" pitchFamily="34" charset="-120"/>
              </a:rPr>
              <a:t>上主的話。</a:t>
            </a:r>
            <a:endParaRPr lang="en-US" altLang="zh-TW" sz="4000" dirty="0">
              <a:solidFill>
                <a:srgbClr val="FFFF00"/>
              </a:solidFill>
              <a:ea typeface="華康儷中黑(P)" panose="020B0500000000000000" pitchFamily="34" charset="-120"/>
            </a:endParaRPr>
          </a:p>
          <a:p>
            <a:pPr algn="just" hangingPunct="0">
              <a:lnSpc>
                <a:spcPts val="5200"/>
              </a:lnSpc>
              <a:spcBef>
                <a:spcPts val="0"/>
              </a:spcBef>
            </a:pPr>
            <a:r>
              <a:rPr lang="zh-TW" altLang="en-US" sz="4000" dirty="0">
                <a:solidFill>
                  <a:srgbClr val="00FF00"/>
                </a:solidFill>
                <a:ea typeface="華康儷中黑(P)" panose="020B0500000000000000" pitchFamily="34" charset="-120"/>
              </a:rPr>
              <a:t>感謝天主！</a:t>
            </a:r>
          </a:p>
          <a:p>
            <a:pPr algn="just">
              <a:lnSpc>
                <a:spcPts val="4000"/>
              </a:lnSpc>
              <a:spcBef>
                <a:spcPts val="0"/>
              </a:spcBef>
            </a:pPr>
            <a:endParaRPr lang="zh-TW" altLang="en-US" sz="4000" dirty="0">
              <a:solidFill>
                <a:schemeClr val="bg1"/>
              </a:solidFill>
              <a:ea typeface="華康儷中黑(P)" panose="020B0500000000000000" pitchFamily="34" charset="-120"/>
            </a:endParaRPr>
          </a:p>
        </p:txBody>
      </p:sp>
      <p:sp>
        <p:nvSpPr>
          <p:cNvPr id="4" name="文字方塊 3">
            <a:extLst>
              <a:ext uri="{FF2B5EF4-FFF2-40B4-BE49-F238E27FC236}">
                <a16:creationId xmlns:a16="http://schemas.microsoft.com/office/drawing/2014/main" id="{CE348A3E-210F-41D6-9021-446C541EC928}"/>
              </a:ext>
            </a:extLst>
          </p:cNvPr>
          <p:cNvSpPr txBox="1"/>
          <p:nvPr/>
        </p:nvSpPr>
        <p:spPr>
          <a:xfrm>
            <a:off x="3243383" y="4361126"/>
            <a:ext cx="4608845" cy="461665"/>
          </a:xfrm>
          <a:prstGeom prst="rect">
            <a:avLst/>
          </a:prstGeom>
          <a:noFill/>
          <a:ln>
            <a:solidFill>
              <a:srgbClr val="FF0000"/>
            </a:solidFill>
          </a:ln>
        </p:spPr>
        <p:txBody>
          <a:bodyPr wrap="square" rtlCol="0">
            <a:spAutoFit/>
          </a:bodyPr>
          <a:lstStyle/>
          <a:p>
            <a:pPr algn="ctr"/>
            <a:r>
              <a:rPr lang="zh-TW" altLang="en-US" sz="2400" dirty="0">
                <a:solidFill>
                  <a:schemeClr val="bg1"/>
                </a:solidFill>
                <a:latin typeface="華康儷中黑(P)" panose="020B0500000000000000" pitchFamily="34" charset="-120"/>
                <a:ea typeface="華康儷中黑(P)" panose="020B0500000000000000" pitchFamily="34" charset="-120"/>
              </a:rPr>
              <a:t>靜默片刻 默想上主給</a:t>
            </a:r>
            <a:r>
              <a:rPr lang="zh-TW" altLang="en-US" sz="2400" dirty="0">
                <a:solidFill>
                  <a:srgbClr val="FFFF00"/>
                </a:solidFill>
                <a:latin typeface="華康儷中黑(P)" panose="020B0500000000000000" pitchFamily="34" charset="-120"/>
                <a:ea typeface="華康儷中黑(P)" panose="020B0500000000000000" pitchFamily="34" charset="-120"/>
              </a:rPr>
              <a:t>我</a:t>
            </a:r>
            <a:r>
              <a:rPr lang="zh-TW" altLang="en-US" sz="2400" dirty="0">
                <a:solidFill>
                  <a:schemeClr val="bg1"/>
                </a:solidFill>
                <a:latin typeface="華康儷中黑(P)" panose="020B0500000000000000" pitchFamily="34" charset="-120"/>
                <a:ea typeface="華康儷中黑(P)" panose="020B0500000000000000" pitchFamily="34" charset="-120"/>
              </a:rPr>
              <a:t>啟示的</a:t>
            </a:r>
            <a:r>
              <a:rPr lang="zh-TW" altLang="en-US" sz="2400" dirty="0">
                <a:solidFill>
                  <a:srgbClr val="FFFF00"/>
                </a:solidFill>
                <a:latin typeface="華康儷中黑(P)" panose="020B0500000000000000" pitchFamily="34" charset="-120"/>
                <a:ea typeface="華康儷中黑(P)" panose="020B0500000000000000" pitchFamily="34" charset="-120"/>
              </a:rPr>
              <a:t>道</a:t>
            </a:r>
          </a:p>
        </p:txBody>
      </p:sp>
      <p:sp>
        <p:nvSpPr>
          <p:cNvPr id="5" name="文字方塊 4">
            <a:extLst>
              <a:ext uri="{FF2B5EF4-FFF2-40B4-BE49-F238E27FC236}">
                <a16:creationId xmlns:a16="http://schemas.microsoft.com/office/drawing/2014/main" id="{E648588A-C244-44D9-9000-16F869D4D1F5}"/>
              </a:ext>
            </a:extLst>
          </p:cNvPr>
          <p:cNvSpPr txBox="1"/>
          <p:nvPr/>
        </p:nvSpPr>
        <p:spPr>
          <a:xfrm>
            <a:off x="7239000" y="6267510"/>
            <a:ext cx="14986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3/3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539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203199"/>
            <a:ext cx="9144000" cy="6594231"/>
          </a:xfrm>
        </p:spPr>
        <p:txBody>
          <a:bodyPr>
            <a:normAutofit/>
          </a:bodyPr>
          <a:lstStyle/>
          <a:p>
            <a:pPr algn="just">
              <a:lnSpc>
                <a:spcPct val="100000"/>
              </a:lnSpc>
              <a:spcBef>
                <a:spcPts val="600"/>
              </a:spcBef>
              <a:spcAft>
                <a:spcPts val="600"/>
              </a:spcAft>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恭讀聖瑪竇福音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(2:13-15,19-23)</a:t>
            </a:r>
          </a:p>
          <a:p>
            <a:pPr algn="just" hangingPunct="0">
              <a:lnSpc>
                <a:spcPct val="100000"/>
              </a:lnSpc>
              <a:spcBef>
                <a:spcPts val="600"/>
              </a:spcBef>
            </a:pPr>
            <a:r>
              <a:rPr lang="zh-TW" altLang="en-US" sz="4000" dirty="0">
                <a:solidFill>
                  <a:schemeClr val="bg1"/>
                </a:solidFill>
                <a:latin typeface="華康儷中黑" panose="020B0509000000000000" pitchFamily="49" charset="-120"/>
                <a:ea typeface="華康儷中黑" panose="020B0509000000000000" pitchFamily="49" charset="-120"/>
              </a:rPr>
              <a:t>賢士們離去後，看，上主的天使托夢，顯現於若瑟，說：「</a:t>
            </a:r>
            <a:r>
              <a:rPr lang="zh-TW" altLang="en-US" sz="4000" dirty="0">
                <a:solidFill>
                  <a:srgbClr val="FFFF00"/>
                </a:solidFill>
                <a:latin typeface="華康儷中黑" panose="020B0509000000000000" pitchFamily="49" charset="-120"/>
                <a:ea typeface="華康儷中黑" panose="020B0509000000000000" pitchFamily="49" charset="-120"/>
              </a:rPr>
              <a:t>起來，帶著嬰孩和他的母親，逃往埃及</a:t>
            </a:r>
            <a:r>
              <a:rPr lang="zh-TW" altLang="en-US" sz="4000" dirty="0">
                <a:solidFill>
                  <a:schemeClr val="bg1"/>
                </a:solidFill>
                <a:latin typeface="華康儷中黑" panose="020B0509000000000000" pitchFamily="49" charset="-120"/>
                <a:ea typeface="華康儷中黑" panose="020B0509000000000000" pitchFamily="49" charset="-120"/>
              </a:rPr>
              <a:t>，住在那裡，直到我再通知你，因為黑落德即將尋找這嬰孩，要把他殺掉。」</a:t>
            </a:r>
            <a:endParaRPr lang="en-US" altLang="zh-TW" sz="4000" dirty="0">
              <a:solidFill>
                <a:schemeClr val="bg1"/>
              </a:solidFill>
              <a:latin typeface="華康儷中黑" panose="020B0509000000000000" pitchFamily="49" charset="-120"/>
              <a:ea typeface="華康儷中黑" panose="020B0509000000000000" pitchFamily="49" charset="-120"/>
            </a:endParaRPr>
          </a:p>
          <a:p>
            <a:pPr algn="just" hangingPunct="0">
              <a:lnSpc>
                <a:spcPct val="100000"/>
              </a:lnSpc>
              <a:spcBef>
                <a:spcPts val="600"/>
              </a:spcBef>
            </a:pPr>
            <a:r>
              <a:rPr lang="zh-TW" altLang="en-US" sz="4000" spc="300" dirty="0">
                <a:solidFill>
                  <a:schemeClr val="bg1"/>
                </a:solidFill>
                <a:latin typeface="華康儷中黑" panose="020B0509000000000000" pitchFamily="49" charset="-120"/>
                <a:ea typeface="華康儷中黑" panose="020B0509000000000000" pitchFamily="49" charset="-120"/>
              </a:rPr>
              <a:t>若瑟便起來，星夜帶了嬰孩和他的母親</a:t>
            </a:r>
            <a:r>
              <a:rPr lang="zh-TW" altLang="en-US" sz="4000" dirty="0">
                <a:solidFill>
                  <a:schemeClr val="bg1"/>
                </a:solidFill>
                <a:latin typeface="華康儷中黑" panose="020B0509000000000000" pitchFamily="49" charset="-120"/>
                <a:ea typeface="華康儷中黑" panose="020B0509000000000000" pitchFamily="49" charset="-120"/>
              </a:rPr>
              <a:t>，退避到埃及去。留在那裡，直到黑落德死去。</a:t>
            </a:r>
            <a:endParaRPr lang="zh-TW" altLang="en-US" sz="4000" dirty="0">
              <a:latin typeface="華康儷中黑" panose="020B0509000000000000" pitchFamily="49" charset="-120"/>
              <a:ea typeface="華康儷中黑" panose="020B0509000000000000" pitchFamily="49" charset="-120"/>
            </a:endParaRPr>
          </a:p>
        </p:txBody>
      </p:sp>
      <p:sp>
        <p:nvSpPr>
          <p:cNvPr id="2" name="文字方塊 1">
            <a:extLst>
              <a:ext uri="{FF2B5EF4-FFF2-40B4-BE49-F238E27FC236}">
                <a16:creationId xmlns:a16="http://schemas.microsoft.com/office/drawing/2014/main" id="{A220DA3A-5DF4-4E02-9FBE-09654BED5776}"/>
              </a:ext>
            </a:extLst>
          </p:cNvPr>
          <p:cNvSpPr txBox="1"/>
          <p:nvPr/>
        </p:nvSpPr>
        <p:spPr>
          <a:xfrm>
            <a:off x="7493000" y="6108700"/>
            <a:ext cx="16510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1/3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6094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272562"/>
            <a:ext cx="9144000" cy="6435968"/>
          </a:xfrm>
        </p:spPr>
        <p:txBody>
          <a:bodyPr>
            <a:normAutofit/>
          </a:bodyPr>
          <a:lstStyle/>
          <a:p>
            <a:pPr algn="just" hangingPunct="0">
              <a:lnSpc>
                <a:spcPct val="100000"/>
              </a:lnSpc>
              <a:spcBef>
                <a:spcPts val="600"/>
              </a:spcBef>
            </a:pPr>
            <a:r>
              <a:rPr lang="zh-TW" altLang="en-US" sz="4000" dirty="0">
                <a:solidFill>
                  <a:schemeClr val="bg1"/>
                </a:solidFill>
                <a:ea typeface="華康儷中黑(P)" panose="020B0500000000000000" pitchFamily="34" charset="-120"/>
              </a:rPr>
              <a:t>這就應驗了上主藉先知所說的話：「我從埃及召回了我的兒子。」黑落德死後，看，上主的天使在埃及托夢，顯現於若瑟，說：「</a:t>
            </a:r>
            <a:r>
              <a:rPr lang="zh-TW" altLang="en-US" sz="4000" dirty="0">
                <a:solidFill>
                  <a:srgbClr val="FFFF00"/>
                </a:solidFill>
                <a:ea typeface="華康儷中黑(P)" panose="020B0500000000000000" pitchFamily="34" charset="-120"/>
              </a:rPr>
              <a:t>起來，帶著孩子和他的母親，往以色列去，</a:t>
            </a:r>
            <a:r>
              <a:rPr lang="zh-TW" altLang="en-US" sz="4000" dirty="0">
                <a:solidFill>
                  <a:schemeClr val="bg1"/>
                </a:solidFill>
                <a:ea typeface="華康儷中黑(P)" panose="020B0500000000000000" pitchFamily="34" charset="-120"/>
              </a:rPr>
              <a:t>因為那些謀殺孩子性命的人已經死了。」若瑟便起來，帶了孩子和他的母親，進入以色列地域。但是，若瑟一聽說阿爾赫勞繼承他父親黑落德，作了猶太王，就害怕到那裡去；</a:t>
            </a:r>
            <a:endParaRPr lang="zh-TW" altLang="en-US" sz="4000" dirty="0">
              <a:ea typeface="華康儷中黑(P)" panose="020B0500000000000000" pitchFamily="34" charset="-120"/>
            </a:endParaRPr>
          </a:p>
        </p:txBody>
      </p:sp>
      <p:sp>
        <p:nvSpPr>
          <p:cNvPr id="4" name="文字方塊 3">
            <a:extLst>
              <a:ext uri="{FF2B5EF4-FFF2-40B4-BE49-F238E27FC236}">
                <a16:creationId xmlns:a16="http://schemas.microsoft.com/office/drawing/2014/main" id="{CFC53943-F982-4007-96B2-8B5A0EC90D9D}"/>
              </a:ext>
            </a:extLst>
          </p:cNvPr>
          <p:cNvSpPr txBox="1"/>
          <p:nvPr/>
        </p:nvSpPr>
        <p:spPr>
          <a:xfrm>
            <a:off x="7493000" y="6108700"/>
            <a:ext cx="16510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2/3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5942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FAAB233D-8546-4B9C-B376-BDBB44635F6D}"/>
              </a:ext>
            </a:extLst>
          </p:cNvPr>
          <p:cNvSpPr>
            <a:spLocks noGrp="1"/>
          </p:cNvSpPr>
          <p:nvPr>
            <p:ph type="subTitle" idx="1"/>
          </p:nvPr>
        </p:nvSpPr>
        <p:spPr>
          <a:xfrm>
            <a:off x="0" y="307731"/>
            <a:ext cx="9144000" cy="6400799"/>
          </a:xfrm>
        </p:spPr>
        <p:txBody>
          <a:bodyPr>
            <a:normAutofit/>
          </a:bodyPr>
          <a:lstStyle/>
          <a:p>
            <a:pPr algn="just" hangingPunct="0">
              <a:lnSpc>
                <a:spcPts val="5200"/>
              </a:lnSpc>
              <a:spcBef>
                <a:spcPts val="0"/>
              </a:spcBef>
            </a:pPr>
            <a:r>
              <a:rPr lang="zh-TW" altLang="en-US" sz="4000" dirty="0">
                <a:solidFill>
                  <a:schemeClr val="bg1"/>
                </a:solidFill>
                <a:latin typeface="華康儷中黑" panose="020B0509000000000000" pitchFamily="49" charset="-120"/>
                <a:ea typeface="華康儷中黑" panose="020B0509000000000000" pitchFamily="49" charset="-120"/>
              </a:rPr>
              <a:t>夢中得了指示後，便</a:t>
            </a:r>
            <a:r>
              <a:rPr lang="zh-TW" altLang="en-US" sz="4000" dirty="0">
                <a:solidFill>
                  <a:srgbClr val="FFFF00"/>
                </a:solidFill>
                <a:latin typeface="華康儷中黑" panose="020B0509000000000000" pitchFamily="49" charset="-120"/>
                <a:ea typeface="華康儷中黑" panose="020B0509000000000000" pitchFamily="49" charset="-120"/>
              </a:rPr>
              <a:t>退避到加里肋亞境內，去住在一座名叫納匝肋的城裡</a:t>
            </a:r>
            <a:r>
              <a:rPr lang="zh-TW" altLang="en-US" sz="4000" dirty="0">
                <a:solidFill>
                  <a:schemeClr val="bg1"/>
                </a:solidFill>
                <a:latin typeface="華康儷中黑" panose="020B0509000000000000" pitchFamily="49" charset="-120"/>
                <a:ea typeface="華康儷中黑" panose="020B0509000000000000" pitchFamily="49" charset="-120"/>
              </a:rPr>
              <a:t>。如此，應驗了先知們所說的話：「他將稱為納匝肋人。」</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基督的福音。</a:t>
            </a:r>
            <a:endParaRPr lang="en-US" altLang="zh-TW" sz="3600" dirty="0">
              <a:solidFill>
                <a:schemeClr val="bg1"/>
              </a:solidFill>
              <a:latin typeface="華康儷中黑" panose="020B0509000000000000" pitchFamily="49" charset="-120"/>
              <a:ea typeface="華康儷中黑" panose="020B0509000000000000" pitchFamily="49" charset="-120"/>
            </a:endParaRPr>
          </a:p>
          <a:p>
            <a:pPr algn="just">
              <a:lnSpc>
                <a:spcPts val="5200"/>
              </a:lnSpc>
              <a:spcBef>
                <a:spcPts val="0"/>
              </a:spcBef>
            </a:pPr>
            <a:r>
              <a:rPr lang="zh-TW" altLang="en-US" sz="3600" dirty="0">
                <a:solidFill>
                  <a:srgbClr val="00FF00"/>
                </a:solidFill>
                <a:latin typeface="華康儷中黑" panose="020B0509000000000000" pitchFamily="49" charset="-120"/>
                <a:ea typeface="華康儷中黑" panose="020B0509000000000000" pitchFamily="49" charset="-120"/>
              </a:rPr>
              <a:t>基督，我們讚美你！</a:t>
            </a:r>
          </a:p>
        </p:txBody>
      </p:sp>
      <p:sp>
        <p:nvSpPr>
          <p:cNvPr id="4" name="文字方塊 3">
            <a:extLst>
              <a:ext uri="{FF2B5EF4-FFF2-40B4-BE49-F238E27FC236}">
                <a16:creationId xmlns:a16="http://schemas.microsoft.com/office/drawing/2014/main" id="{6BCCDF62-610B-4FE0-8203-F781B70DE02B}"/>
              </a:ext>
            </a:extLst>
          </p:cNvPr>
          <p:cNvSpPr txBox="1"/>
          <p:nvPr/>
        </p:nvSpPr>
        <p:spPr>
          <a:xfrm>
            <a:off x="1717431" y="3956540"/>
            <a:ext cx="5709138" cy="523220"/>
          </a:xfrm>
          <a:prstGeom prst="rect">
            <a:avLst/>
          </a:prstGeom>
          <a:noFill/>
          <a:ln w="12700">
            <a:solidFill>
              <a:srgbClr val="00FF00"/>
            </a:solidFill>
          </a:ln>
        </p:spPr>
        <p:txBody>
          <a:bodyPr wrap="square" rtlCol="0">
            <a:spAutoFit/>
          </a:bodyPr>
          <a:lstStyle/>
          <a:p>
            <a:pPr algn="ctr"/>
            <a:r>
              <a:rPr lang="zh-TW" altLang="en-US" sz="2400" dirty="0">
                <a:solidFill>
                  <a:schemeClr val="bg1"/>
                </a:solidFill>
                <a:latin typeface="華康儷中黑(P)" panose="020B0500000000000000" pitchFamily="34" charset="-120"/>
                <a:ea typeface="華康儷中黑(P)" panose="020B0500000000000000" pitchFamily="34" charset="-120"/>
              </a:rPr>
              <a:t>靜默片刻 默想上主</a:t>
            </a:r>
            <a:r>
              <a:rPr lang="zh-TW" altLang="en-US" sz="2800" dirty="0">
                <a:solidFill>
                  <a:srgbClr val="FFFF00"/>
                </a:solidFill>
                <a:latin typeface="華康儷中黑(P)" panose="020B0500000000000000" pitchFamily="34" charset="-120"/>
                <a:ea typeface="華康儷中黑(P)" panose="020B0500000000000000" pitchFamily="34" charset="-120"/>
              </a:rPr>
              <a:t>今天</a:t>
            </a:r>
            <a:r>
              <a:rPr lang="zh-TW" altLang="en-US" sz="2400" dirty="0">
                <a:solidFill>
                  <a:schemeClr val="bg1"/>
                </a:solidFill>
                <a:latin typeface="華康儷中黑(P)" panose="020B0500000000000000" pitchFamily="34" charset="-120"/>
                <a:ea typeface="華康儷中黑(P)" panose="020B0500000000000000" pitchFamily="34" charset="-120"/>
              </a:rPr>
              <a:t>給</a:t>
            </a:r>
            <a:r>
              <a:rPr lang="zh-TW" altLang="en-US" sz="2800" dirty="0">
                <a:solidFill>
                  <a:srgbClr val="FFFF00"/>
                </a:solidFill>
                <a:latin typeface="華康儷中黑(P)" panose="020B0500000000000000" pitchFamily="34" charset="-120"/>
                <a:ea typeface="華康儷中黑(P)" panose="020B0500000000000000" pitchFamily="34" charset="-120"/>
              </a:rPr>
              <a:t>我</a:t>
            </a:r>
            <a:r>
              <a:rPr lang="zh-TW" altLang="en-US" sz="2400" dirty="0">
                <a:solidFill>
                  <a:schemeClr val="bg1"/>
                </a:solidFill>
                <a:latin typeface="華康儷中黑(P)" panose="020B0500000000000000" pitchFamily="34" charset="-120"/>
                <a:ea typeface="華康儷中黑(P)" panose="020B0500000000000000" pitchFamily="34" charset="-120"/>
              </a:rPr>
              <a:t>啟示的</a:t>
            </a:r>
            <a:r>
              <a:rPr lang="zh-TW" altLang="en-US" sz="2800" dirty="0">
                <a:solidFill>
                  <a:srgbClr val="FFFF00"/>
                </a:solidFill>
                <a:latin typeface="華康儷中黑(P)" panose="020B0500000000000000" pitchFamily="34" charset="-120"/>
                <a:ea typeface="華康儷中黑(P)" panose="020B0500000000000000" pitchFamily="34" charset="-120"/>
              </a:rPr>
              <a:t>道</a:t>
            </a:r>
          </a:p>
        </p:txBody>
      </p:sp>
      <p:sp>
        <p:nvSpPr>
          <p:cNvPr id="5" name="文字方塊 4">
            <a:extLst>
              <a:ext uri="{FF2B5EF4-FFF2-40B4-BE49-F238E27FC236}">
                <a16:creationId xmlns:a16="http://schemas.microsoft.com/office/drawing/2014/main" id="{D5395635-0E44-405E-BA66-4365D1C8E9EE}"/>
              </a:ext>
            </a:extLst>
          </p:cNvPr>
          <p:cNvSpPr txBox="1"/>
          <p:nvPr/>
        </p:nvSpPr>
        <p:spPr>
          <a:xfrm>
            <a:off x="7493000" y="6108700"/>
            <a:ext cx="1651000" cy="400110"/>
          </a:xfrm>
          <a:prstGeom prst="rect">
            <a:avLst/>
          </a:prstGeom>
          <a:noFill/>
        </p:spPr>
        <p:txBody>
          <a:bodyPr wrap="square" rtlCol="0">
            <a:spAutoFit/>
          </a:bodyPr>
          <a:lstStyle/>
          <a:p>
            <a:r>
              <a:rPr lang="en-US" altLang="zh-HK" sz="2000" b="1" dirty="0">
                <a:solidFill>
                  <a:schemeClr val="bg1"/>
                </a:solidFill>
                <a:latin typeface="Arial" panose="020B0604020202020204" pitchFamily="34" charset="0"/>
                <a:cs typeface="Arial" panose="020B0604020202020204" pitchFamily="34" charset="0"/>
              </a:rPr>
              <a:t>3/3</a:t>
            </a:r>
            <a:endParaRPr lang="zh-HK" alt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9090056"/>
      </p:ext>
    </p:extLst>
  </p:cSld>
  <p:clrMapOvr>
    <a:masterClrMapping/>
  </p:clrMapOvr>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900</TotalTime>
  <Words>2193</Words>
  <Application>Microsoft Office PowerPoint</Application>
  <PresentationFormat>如螢幕大小 (4:3)</PresentationFormat>
  <Paragraphs>91</Paragraphs>
  <Slides>21</Slides>
  <Notes>0</Notes>
  <HiddenSlides>0</HiddenSlides>
  <MMClips>0</MMClips>
  <ScaleCrop>false</ScaleCrop>
  <HeadingPairs>
    <vt:vector size="6" baseType="variant">
      <vt:variant>
        <vt:lpstr>使用字型</vt:lpstr>
      </vt:variant>
      <vt:variant>
        <vt:i4>14</vt:i4>
      </vt:variant>
      <vt:variant>
        <vt:lpstr>佈景主題</vt:lpstr>
      </vt:variant>
      <vt:variant>
        <vt:i4>3</vt:i4>
      </vt:variant>
      <vt:variant>
        <vt:lpstr>投影片標題</vt:lpstr>
      </vt:variant>
      <vt:variant>
        <vt:i4>21</vt:i4>
      </vt:variant>
    </vt:vector>
  </HeadingPairs>
  <TitlesOfParts>
    <vt:vector size="38" baseType="lpstr">
      <vt:lpstr>華康中黑體</vt:lpstr>
      <vt:lpstr>華康中黑體(P)</vt:lpstr>
      <vt:lpstr>華康正顏楷體W7</vt:lpstr>
      <vt:lpstr>華康正顏楷體W7(P)</vt:lpstr>
      <vt:lpstr>華康粗黑體</vt:lpstr>
      <vt:lpstr>華康儷中黑</vt:lpstr>
      <vt:lpstr>華康儷中黑(P)</vt:lpstr>
      <vt:lpstr>華康儷粗宋(P)</vt:lpstr>
      <vt:lpstr>新細明體</vt:lpstr>
      <vt:lpstr>標楷體</vt:lpstr>
      <vt:lpstr>Arial</vt:lpstr>
      <vt:lpstr>Calibri</vt:lpstr>
      <vt:lpstr>Calibri Light</vt:lpstr>
      <vt:lpstr>Wingdings</vt:lpstr>
      <vt:lpstr>Office 佈景主題</vt:lpstr>
      <vt:lpstr>3_預設簡報設計</vt:lpstr>
      <vt:lpstr>預設簡報設計</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LukTsui</dc:creator>
  <cp:lastModifiedBy>user</cp:lastModifiedBy>
  <cp:revision>14</cp:revision>
  <dcterms:created xsi:type="dcterms:W3CDTF">2025-11-28T13:15:18Z</dcterms:created>
  <dcterms:modified xsi:type="dcterms:W3CDTF">2025-12-01T04:35:15Z</dcterms:modified>
</cp:coreProperties>
</file>